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8"/>
  </p:notesMasterIdLst>
  <p:sldIdLst>
    <p:sldId id="535" r:id="rId2"/>
    <p:sldId id="559" r:id="rId3"/>
    <p:sldId id="552" r:id="rId4"/>
    <p:sldId id="584" r:id="rId5"/>
    <p:sldId id="585" r:id="rId6"/>
    <p:sldId id="596" r:id="rId7"/>
    <p:sldId id="595" r:id="rId8"/>
    <p:sldId id="594" r:id="rId9"/>
    <p:sldId id="583" r:id="rId10"/>
    <p:sldId id="597" r:id="rId11"/>
    <p:sldId id="598" r:id="rId12"/>
    <p:sldId id="588" r:id="rId13"/>
    <p:sldId id="553" r:id="rId14"/>
    <p:sldId id="590" r:id="rId15"/>
    <p:sldId id="591" r:id="rId16"/>
    <p:sldId id="592" r:id="rId17"/>
    <p:sldId id="599" r:id="rId18"/>
    <p:sldId id="600" r:id="rId19"/>
    <p:sldId id="554" r:id="rId20"/>
    <p:sldId id="574" r:id="rId21"/>
    <p:sldId id="575" r:id="rId22"/>
    <p:sldId id="602" r:id="rId23"/>
    <p:sldId id="576" r:id="rId24"/>
    <p:sldId id="601" r:id="rId25"/>
    <p:sldId id="603" r:id="rId26"/>
    <p:sldId id="578" r:id="rId27"/>
    <p:sldId id="604" r:id="rId28"/>
    <p:sldId id="579" r:id="rId29"/>
    <p:sldId id="580" r:id="rId30"/>
    <p:sldId id="605" r:id="rId31"/>
    <p:sldId id="581" r:id="rId32"/>
    <p:sldId id="582" r:id="rId33"/>
    <p:sldId id="573" r:id="rId34"/>
    <p:sldId id="570" r:id="rId35"/>
    <p:sldId id="571" r:id="rId36"/>
    <p:sldId id="593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7/9/17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你相信嗎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?(2)</a:t>
            </a:r>
          </a:p>
        </p:txBody>
      </p:sp>
    </p:spTree>
    <p:extLst>
      <p:ext uri="{BB962C8B-B14F-4D97-AF65-F5344CB8AC3E}">
        <p14:creationId xmlns:p14="http://schemas.microsoft.com/office/powerpoint/2010/main" val="188374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祂是神！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702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417862"/>
            <a:ext cx="888680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 17:14～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和門徒到了眾人那裡、有一個人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來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耶穌、跪下、說、主阿、憐憫我的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兒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．他害癲癇的病很苦、屢次跌在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火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、屢次跌在水裡。我帶他到你門徒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、他們卻不能醫治他。耶穌說、噯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又不信又悖謬的世代阿、我在你們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要到幾時呢．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我忍耐你們要到幾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時呢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他帶到我這裡來罷。</a:t>
            </a:r>
          </a:p>
        </p:txBody>
      </p:sp>
    </p:spTree>
    <p:extLst>
      <p:ext uri="{BB962C8B-B14F-4D97-AF65-F5344CB8AC3E}">
        <p14:creationId xmlns:p14="http://schemas.microsoft.com/office/powerpoint/2010/main" val="3796632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135640"/>
            <a:ext cx="888680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馬可福音 9:20～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他們就帶了他來。他一見耶穌、鬼便叫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他重重的抽瘋．倒在地上、翻來覆去、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口中流沫。耶穌問他父親說、他得這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病、有多少日子呢．回答說、從小的時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候。鬼屢次把他扔在火裡、水裡、要滅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他．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你若能作甚麼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、求你憐憫我們、幫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助我們。耶穌對他說、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你若能信、在信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的人、凡事都能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。孩子的父親立時喊著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我信．但我信不足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、求主幫助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7012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135640"/>
            <a:ext cx="888680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 17:18～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斥責那鬼、鬼就出來．從此孩子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愈了。門徒暗暗的到耶穌跟前說、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為甚麼不能趕出那鬼呢。耶穌說、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你們的信心小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．我實在告訴你們、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若有信心像一粒芥菜種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、就是對這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座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山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說、你從這邊挪到那邊、他也必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挪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去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並且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你們沒有一件不能作的事了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20985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你信的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正確清楚嗎</a:t>
            </a:r>
            <a:r>
              <a:rPr lang="zh-TW" altLang="en-US" sz="10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729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71436" y="276751"/>
            <a:ext cx="5279230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祂是：</a:t>
            </a:r>
            <a:endParaRPr lang="en-US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自有永有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全能創造主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獨一真神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非人手所造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zh-TW" alt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也不是人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42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90862"/>
            <a:ext cx="888680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出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埃及記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3:14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對摩西說、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我是自有永有的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又說、你要對以色列人這樣說、那自有的打發我到你們這裡來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1:8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我是阿拉法、我是俄梅戛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〔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乃希臘字母首末二字〕是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昔在今在以後永在的全能者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717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417862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羅馬書 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自從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造天地以來、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神的永能和神性是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明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明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可知的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、雖是眼不能見、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但藉著所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造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之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物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、就可以曉得、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叫人無可推諉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</p:txBody>
      </p:sp>
    </p:spTree>
    <p:extLst>
      <p:ext uri="{BB962C8B-B14F-4D97-AF65-F5344CB8AC3E}">
        <p14:creationId xmlns:p14="http://schemas.microsoft.com/office/powerpoint/2010/main" val="3553805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417862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羅馬書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36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萬有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都本於祂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倚靠祂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歸於祂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願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榮耀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歸於祂，直到永遠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559243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0881" y="482946"/>
            <a:ext cx="788978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indent="-571500">
              <a:buFont typeface="Arial"/>
              <a:buChar char="•"/>
            </a:pP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宇宙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萬物從哪裏來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</a:p>
          <a:p>
            <a:pPr marL="571500" indent="-571500">
              <a:buFont typeface="Arial"/>
              <a:buChar char="•"/>
            </a:pP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誰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</a:p>
          <a:p>
            <a:pPr marL="571500" indent="-571500">
              <a:buFont typeface="Arial"/>
              <a:buChar char="•"/>
            </a:pP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我從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哪裡來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</a:p>
          <a:p>
            <a:pPr marL="571500" indent="-571500">
              <a:buFont typeface="Arial"/>
              <a:buChar char="•"/>
            </a:pP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我將來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往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哪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裏去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</a:p>
          <a:p>
            <a:pPr marL="571500" indent="-571500">
              <a:buFont typeface="Arial"/>
              <a:buChar char="•"/>
            </a:pP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我在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這裡做什麼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 </a:t>
            </a:r>
          </a:p>
        </p:txBody>
      </p:sp>
    </p:spTree>
    <p:extLst>
      <p:ext uri="{BB962C8B-B14F-4D97-AF65-F5344CB8AC3E}">
        <p14:creationId xmlns:p14="http://schemas.microsoft.com/office/powerpoint/2010/main" val="2068055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宇宙的起源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奇妙的基因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520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776" cy="6858000"/>
          </a:xfrm>
          <a:prstGeom prst="rect">
            <a:avLst/>
          </a:prstGeom>
        </p:spPr>
      </p:pic>
      <p:pic>
        <p:nvPicPr>
          <p:cNvPr id="5" name="Picture 4" descr="iphon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776" y="0"/>
            <a:ext cx="46002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71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ower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7" y="265289"/>
            <a:ext cx="4092222" cy="3121378"/>
          </a:xfrm>
          <a:prstGeom prst="rect">
            <a:avLst/>
          </a:prstGeom>
        </p:spPr>
      </p:pic>
      <p:pic>
        <p:nvPicPr>
          <p:cNvPr id="4" name="Picture 3" descr="se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33" y="3570111"/>
            <a:ext cx="4120445" cy="2949222"/>
          </a:xfrm>
          <a:prstGeom prst="rect">
            <a:avLst/>
          </a:prstGeom>
        </p:spPr>
      </p:pic>
      <p:pic>
        <p:nvPicPr>
          <p:cNvPr id="6" name="Picture 5" descr="land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6" y="3570111"/>
            <a:ext cx="4092223" cy="2949222"/>
          </a:xfrm>
          <a:prstGeom prst="rect">
            <a:avLst/>
          </a:prstGeom>
        </p:spPr>
      </p:pic>
      <p:pic>
        <p:nvPicPr>
          <p:cNvPr id="7" name="Picture 6" descr="birds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33" y="265289"/>
            <a:ext cx="4120445" cy="312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66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alax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778" y="3879144"/>
            <a:ext cx="3993444" cy="2654300"/>
          </a:xfrm>
          <a:prstGeom prst="rect">
            <a:avLst/>
          </a:prstGeom>
        </p:spPr>
      </p:pic>
      <p:pic>
        <p:nvPicPr>
          <p:cNvPr id="9" name="Picture 8" descr="univers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43" y="3879144"/>
            <a:ext cx="4188179" cy="2654300"/>
          </a:xfrm>
          <a:prstGeom prst="rect">
            <a:avLst/>
          </a:prstGeom>
        </p:spPr>
      </p:pic>
      <p:pic>
        <p:nvPicPr>
          <p:cNvPr id="10" name="Picture 9" descr="earth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44" y="282222"/>
            <a:ext cx="8506178" cy="320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73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na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377" y="3757788"/>
            <a:ext cx="3849512" cy="2592212"/>
          </a:xfrm>
          <a:prstGeom prst="rect">
            <a:avLst/>
          </a:prstGeom>
        </p:spPr>
      </p:pic>
      <p:pic>
        <p:nvPicPr>
          <p:cNvPr id="4" name="Picture 3" descr="dna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78" y="3757787"/>
            <a:ext cx="3993444" cy="2592213"/>
          </a:xfrm>
          <a:prstGeom prst="rect">
            <a:avLst/>
          </a:prstGeom>
        </p:spPr>
      </p:pic>
      <p:pic>
        <p:nvPicPr>
          <p:cNvPr id="5" name="Picture 4" descr="dna3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11" y="338667"/>
            <a:ext cx="4769555" cy="274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82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科學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讓人在神面前謙卑！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612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祂是獨一真神！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432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賽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首先的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、我是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末後的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除我以外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再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沒有真神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。 </a:t>
            </a:r>
          </a:p>
        </p:txBody>
      </p:sp>
    </p:spTree>
    <p:extLst>
      <p:ext uri="{BB962C8B-B14F-4D97-AF65-F5344CB8AC3E}">
        <p14:creationId xmlns:p14="http://schemas.microsoft.com/office/powerpoint/2010/main" val="442411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賽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耶和華、在我以外並沒有別神、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我以外再沒有神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786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賽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從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日出之地到日落之處、使人都知道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我以外、沒有別神、我是耶和華、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以外並沒有別神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4107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祂不是人手所造！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8078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出埃及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記 2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不可為自己雕刻偶像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、也不可作甚麼形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像、彷彿上天、下地、和地底下、水中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的百物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32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祂不是人！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988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民數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記 23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:19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非人、必不致說謊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、也非人子、必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致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後悔．他說話豈不照著行呢、他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發言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豈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不要成就呢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6131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80548" y="220306"/>
            <a:ext cx="866589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彌迦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6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:8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行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公義，好憐憫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存謙卑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的心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與祂同</a:t>
            </a:r>
            <a:endParaRPr lang="en-US" altLang="zh-TW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行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951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祂和人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有天與地的差別！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2046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55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:8～9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我的意念、非同你們的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意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念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我的道路、非同你們的道路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。天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怎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樣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高過地、照樣我的道路、高過你們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道路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、我的意念、高過你們的意念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0027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耶利米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32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:27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是凡有血氣者的神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豈有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難成的事麼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0243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你若信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。。。。。。！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3269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馬可福音 9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:23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對他說、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你若能信、在信的人、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凡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事都能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3957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 11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:40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說、我不是對你說過、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你若信、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必看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見神的榮耀麼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1211488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死裡復活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125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373076"/>
            <a:ext cx="873477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是神嗎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你相信在祂沒有難成的事嗎？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你相信只要信就必看見祂的榮耀嗎？</a:t>
            </a:r>
          </a:p>
        </p:txBody>
      </p:sp>
    </p:spTree>
    <p:extLst>
      <p:ext uri="{BB962C8B-B14F-4D97-AF65-F5344CB8AC3E}">
        <p14:creationId xmlns:p14="http://schemas.microsoft.com/office/powerpoint/2010/main" val="96555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1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你相信嗎</a:t>
            </a:r>
            <a:r>
              <a:rPr lang="zh-TW" altLang="en-US" sz="8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034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1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在信的人凡事都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。。。。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382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7511</TotalTime>
  <Words>887</Words>
  <Application>Microsoft Macintosh PowerPoint</Application>
  <PresentationFormat>On-screen Show (4:3)</PresentationFormat>
  <Paragraphs>140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197</cp:revision>
  <dcterms:created xsi:type="dcterms:W3CDTF">2016-03-04T02:25:27Z</dcterms:created>
  <dcterms:modified xsi:type="dcterms:W3CDTF">2017-07-09T16:07:13Z</dcterms:modified>
</cp:coreProperties>
</file>