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551" r:id="rId2"/>
    <p:sldId id="535" r:id="rId3"/>
    <p:sldId id="559" r:id="rId4"/>
    <p:sldId id="552" r:id="rId5"/>
    <p:sldId id="553" r:id="rId6"/>
    <p:sldId id="554" r:id="rId7"/>
    <p:sldId id="555" r:id="rId8"/>
    <p:sldId id="557" r:id="rId9"/>
    <p:sldId id="558" r:id="rId10"/>
    <p:sldId id="536" r:id="rId11"/>
    <p:sldId id="562" r:id="rId12"/>
    <p:sldId id="560" r:id="rId13"/>
    <p:sldId id="538" r:id="rId14"/>
    <p:sldId id="561" r:id="rId15"/>
    <p:sldId id="540" r:id="rId16"/>
    <p:sldId id="549" r:id="rId17"/>
    <p:sldId id="550" r:id="rId18"/>
    <p:sldId id="564" r:id="rId19"/>
    <p:sldId id="545" r:id="rId20"/>
    <p:sldId id="566" r:id="rId21"/>
    <p:sldId id="565" r:id="rId22"/>
    <p:sldId id="567" r:id="rId23"/>
    <p:sldId id="568" r:id="rId24"/>
    <p:sldId id="569" r:id="rId25"/>
    <p:sldId id="570" r:id="rId26"/>
    <p:sldId id="571" r:id="rId27"/>
    <p:sldId id="57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6/11/17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6/11/17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服事是福氣！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795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服事的喜樂</a:t>
            </a:r>
            <a:r>
              <a:rPr lang="en-US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(</a:t>
            </a:r>
            <a:r>
              <a:rPr lang="zh-TW" altLang="zh-TW" sz="100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83743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良善忠心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702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14-30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天國又好比一個人要往外國去、就叫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了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僕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人來、把他的家業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交給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他們．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按著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各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人的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才幹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、給他們銀子．一個給了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五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千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、一個給了二千、一個給了一千．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往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外國去了。 那領五千的、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隨即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拿去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做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買賣、另外賺了五千。那領二千的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也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照樣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另賺了二千。但那領一千的、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去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掘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開地、把主人的銀子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埋藏了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3796632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14-30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過了許久、那些僕人的主人來了、和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算賬。那領五千銀子的、又帶著那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另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的五千來、說、主阿、你交給我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五千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銀子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、請看、我又賺了五千。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主人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、好、你這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又良善又忠心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的僕人．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不多的事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上有忠心、我要把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許多事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派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管理．可以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進來享受你主人的快樂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45971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14-30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那領二千的也來說、主阿、你交給我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二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千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銀子、請看、我又賺了二千。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主人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、好、你這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又良善又忠心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的僕人．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不多的事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上有忠心、我要把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許多事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派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管理．可以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進來享受你主人的快樂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442411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14-30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那領一千的、也來說、主阿、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我知道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忍心的人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、沒有種的地方要收割、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散的地方要聚斂．我就害怕、去把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一千銀子埋藏在地裡．請看、你的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原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銀子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在這裡。 </a:t>
            </a:r>
          </a:p>
        </p:txBody>
      </p:sp>
    </p:spTree>
    <p:extLst>
      <p:ext uri="{BB962C8B-B14F-4D97-AF65-F5344CB8AC3E}">
        <p14:creationId xmlns:p14="http://schemas.microsoft.com/office/powerpoint/2010/main" val="3393148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14-30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主人回答說、你這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又惡又懶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的僕人、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既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知道我沒有種的地方要收割、沒有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散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地方要聚斂．就當把我的銀子放給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兌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換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銀錢的人、到我來的時候、可以連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本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帶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利收回。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奪過他這一千來、給那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有一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萬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307163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1214" y="220306"/>
            <a:ext cx="888680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14-30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因為凡有的、還要加給他、叫他有餘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的、連他所有的、也要奪過來。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把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無用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的僕人、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丟在外面黑暗裡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．在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那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必要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哀哭切齒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了。</a:t>
            </a:r>
          </a:p>
        </p:txBody>
      </p:sp>
    </p:spTree>
    <p:extLst>
      <p:ext uri="{BB962C8B-B14F-4D97-AF65-F5344CB8AC3E}">
        <p14:creationId xmlns:p14="http://schemas.microsoft.com/office/powerpoint/2010/main" val="3299603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什麼是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良善忠心？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720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7196" y="389639"/>
            <a:ext cx="888680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路加福音1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</a:t>
            </a:r>
            <a:r>
              <a:rPr lang="zh-TW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有一個官問耶穌說、良善的夫子、我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該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作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甚麼事、纔可以承受永生。耶穌對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、你為甚麼稱我是良善的．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除了神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位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之外、再沒有良善的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59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良善</a:t>
            </a:r>
            <a:endParaRPr lang="en-US" altLang="zh-TW" sz="6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優秀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，卓越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，尊榮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神，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祝福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人的心意和態度 </a:t>
            </a:r>
            <a:endParaRPr lang="en-US" altLang="zh-TW" sz="5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1105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7196" y="389639"/>
            <a:ext cx="888680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16: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在最小的事上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忠心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大事上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也忠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．在最小的事上不義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、在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大事上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也不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義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14054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忠心</a:t>
            </a:r>
            <a:endParaRPr lang="en-US" altLang="zh-TW" sz="6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可信靠，可託付，不會改變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88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約瑟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zh-TW" altLang="en-US" sz="2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摩西</a:t>
            </a:r>
            <a:endParaRPr lang="en-US" altLang="zh-TW" sz="10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806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hick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778" y="423333"/>
            <a:ext cx="6970889" cy="598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21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68187"/>
            <a:ext cx="8734777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服事的主要目的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測試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預備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</a:t>
            </a: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彰顯</a:t>
            </a:r>
          </a:p>
        </p:txBody>
      </p:sp>
    </p:spTree>
    <p:extLst>
      <p:ext uri="{BB962C8B-B14F-4D97-AF65-F5344CB8AC3E}">
        <p14:creationId xmlns:p14="http://schemas.microsoft.com/office/powerpoint/2010/main" val="3343256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768187"/>
            <a:ext cx="8734777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服事的主要目的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0" indent="0" algn="ctr"/>
            <a:endParaRPr lang="en-US" altLang="zh-TW" sz="3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測試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預備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彰顯</a:t>
            </a:r>
          </a:p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經歷</a:t>
            </a:r>
            <a:endParaRPr lang="zh-TW" alt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152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要儆醒！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055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7196" y="389639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29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因為凡有的、還要加給他、叫他有餘．</a:t>
            </a: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沒有的、連他所有的、也要奪過來。</a:t>
            </a:r>
          </a:p>
        </p:txBody>
      </p:sp>
    </p:spTree>
    <p:extLst>
      <p:ext uri="{BB962C8B-B14F-4D97-AF65-F5344CB8AC3E}">
        <p14:creationId xmlns:p14="http://schemas.microsoft.com/office/powerpoint/2010/main" val="32583093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如何應用？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6897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不論</a:t>
            </a:r>
            <a:r>
              <a:rPr lang="en-US" sz="45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在哪</a:t>
            </a: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裏</a:t>
            </a:r>
            <a:r>
              <a:rPr lang="zh-TW" alt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參與</a:t>
            </a:r>
            <a:r>
              <a:rPr lang="en-US" sz="45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什麼樣</a:t>
            </a: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的服</a:t>
            </a:r>
            <a:r>
              <a:rPr lang="zh-TW" alt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事，</a:t>
            </a:r>
            <a:endParaRPr lang="en-US" sz="45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都</a:t>
            </a:r>
            <a:r>
              <a:rPr lang="en-US" sz="45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以一個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良善忠心</a:t>
            </a:r>
            <a:r>
              <a:rPr lang="en-US" sz="45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的態度，</a:t>
            </a:r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全力做好</a:t>
            </a:r>
            <a:r>
              <a:rPr lang="en-US" sz="45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你的那</a:t>
            </a: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一份</a:t>
            </a:r>
            <a:r>
              <a:rPr lang="zh-TW" alt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達到</a:t>
            </a:r>
            <a:r>
              <a:rPr lang="en-US" sz="45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祝福</a:t>
            </a: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zh-TW" alt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endParaRPr lang="en-US" altLang="zh-TW" sz="45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榮耀</a:t>
            </a:r>
            <a:r>
              <a:rPr lang="en-US" sz="45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神的目標。 </a:t>
            </a:r>
            <a:endParaRPr lang="en-US" altLang="zh-TW" sz="4500" b="1" dirty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7590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30196" y="398278"/>
            <a:ext cx="88868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27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你們就是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基督的身子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並且各自作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肢體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654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461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三個問題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1613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3444" y="6187"/>
            <a:ext cx="8734777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0" indent="0" algn="ctr"/>
            <a:endParaRPr lang="en-US" altLang="zh-TW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如果主耶穌來審視你服事的心態／表現，祂會如何說？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如果你是一位領導，準備提昇你的屬下，會提昇像你一樣的工作態度和表現嗎？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哪些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工作的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態度和方式，是會讓你的領導滿意，積極想要提昇你的？</a:t>
            </a:r>
          </a:p>
        </p:txBody>
      </p:sp>
    </p:spTree>
    <p:extLst>
      <p:ext uri="{BB962C8B-B14F-4D97-AF65-F5344CB8AC3E}">
        <p14:creationId xmlns:p14="http://schemas.microsoft.com/office/powerpoint/2010/main" val="96555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461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感謝神</a:t>
            </a: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還不晚！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2034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461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神要幫助我們！</a:t>
            </a:r>
            <a:endParaRPr lang="en-US" altLang="zh-TW" sz="8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148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7296</TotalTime>
  <Words>711</Words>
  <Application>Microsoft Macintosh PowerPoint</Application>
  <PresentationFormat>On-screen Show (4:3)</PresentationFormat>
  <Paragraphs>107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183</cp:revision>
  <dcterms:created xsi:type="dcterms:W3CDTF">2016-03-04T02:25:27Z</dcterms:created>
  <dcterms:modified xsi:type="dcterms:W3CDTF">2017-06-11T15:33:05Z</dcterms:modified>
</cp:coreProperties>
</file>