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442" r:id="rId2"/>
    <p:sldId id="443" r:id="rId3"/>
    <p:sldId id="444" r:id="rId4"/>
    <p:sldId id="445" r:id="rId5"/>
    <p:sldId id="446" r:id="rId6"/>
    <p:sldId id="447" r:id="rId7"/>
    <p:sldId id="448" r:id="rId8"/>
    <p:sldId id="449" r:id="rId9"/>
    <p:sldId id="450" r:id="rId10"/>
    <p:sldId id="451" r:id="rId11"/>
    <p:sldId id="452" r:id="rId12"/>
    <p:sldId id="453" r:id="rId13"/>
    <p:sldId id="454" r:id="rId14"/>
    <p:sldId id="455" r:id="rId15"/>
    <p:sldId id="456" r:id="rId16"/>
    <p:sldId id="457" r:id="rId17"/>
    <p:sldId id="458" r:id="rId18"/>
    <p:sldId id="459" r:id="rId19"/>
    <p:sldId id="460" r:id="rId20"/>
    <p:sldId id="461" r:id="rId21"/>
    <p:sldId id="463" r:id="rId22"/>
    <p:sldId id="462" r:id="rId23"/>
    <p:sldId id="464" r:id="rId24"/>
    <p:sldId id="465" r:id="rId25"/>
    <p:sldId id="46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18" autoAdjust="0"/>
  </p:normalViewPr>
  <p:slideViewPr>
    <p:cSldViewPr snapToGrid="0" snapToObjects="1">
      <p:cViewPr varScale="1">
        <p:scale>
          <a:sx n="72" d="100"/>
          <a:sy n="72" d="100"/>
        </p:scale>
        <p:origin x="-188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3/19/17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3/19/17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899041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使人得益處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049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470" y="2132491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渴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慕聖靈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58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2132491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基督信仰的奇妙！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021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51251" y="2148043"/>
            <a:ext cx="685706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不靠自己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65000"/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倚靠聖靈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332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532692"/>
            <a:ext cx="8711624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16:13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聖靈要引導你們進入真理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撒迦利亞書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4:6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不是靠勢力，不是靠才能，乃是倚靠我的靈方能成事。</a:t>
            </a:r>
          </a:p>
        </p:txBody>
      </p:sp>
    </p:spTree>
    <p:extLst>
      <p:ext uri="{BB962C8B-B14F-4D97-AF65-F5344CB8AC3E}">
        <p14:creationId xmlns:p14="http://schemas.microsoft.com/office/powerpoint/2010/main" val="28929270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532692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馬太福音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28:19a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所以你們要去，使萬民作我的門徒。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262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uper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68693" cy="6858000"/>
          </a:xfrm>
          <a:prstGeom prst="rect">
            <a:avLst/>
          </a:prstGeom>
        </p:spPr>
      </p:pic>
      <p:pic>
        <p:nvPicPr>
          <p:cNvPr id="6" name="Picture 5" descr="super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898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2132491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聖經怎麼說的？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5233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738840"/>
            <a:ext cx="871162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lvl="0" indent="-571500">
              <a:buFont typeface="Arial"/>
              <a:buChar char="•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靈在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身上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”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lvl="0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約14:12“我所做的事，信我的人也要做。”</a:t>
            </a:r>
          </a:p>
          <a:p>
            <a:pPr marL="571500" lvl="0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約14:16～17主耶穌求天父差遣聖靈保惠師來幫助信祂的人。</a:t>
            </a:r>
          </a:p>
          <a:p>
            <a:pPr marL="571500" lvl="0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使徒行傳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 耶穌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復活後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，50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天聖靈降臨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165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738840"/>
            <a:ext cx="8711624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571500" indent="-571500">
              <a:buFont typeface="Arial"/>
              <a:buChar char="•"/>
            </a:pP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利米書33: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 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告我、我就應允你、並將你所不知道、又大又難的事、指示你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pPr marL="0" indent="0"/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571500" indent="-571500">
              <a:buFont typeface="Arial"/>
              <a:buChar char="•"/>
            </a:pP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以弗所書3: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20 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能照著運行在我們心裡的大力、充充足足的成就一切超過我們所求所想的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7496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個人經歷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生命本質的改變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982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738840"/>
            <a:ext cx="8711624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以賽亞書41: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14，15</a:t>
            </a:r>
          </a:p>
          <a:p>
            <a:pPr marL="0" indent="0"/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蟲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雅各、和你們以色列人、不要害怕．耶華說、我必幫助你．你的救贖主、就是以色列的聖者。看哪、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我已使你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成為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有快齒打糧的新器具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、你要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把山嶺打得粉碎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使岡陵如同糠秕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003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738840"/>
            <a:ext cx="871162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林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前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27</a:t>
            </a:r>
          </a:p>
          <a:p>
            <a:pPr marL="0" indent="0"/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卻揀選了世上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愚拙的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、叫</a:t>
            </a: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有智慧的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羞愧．又揀選了世上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軟弱的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、叫那</a:t>
            </a:r>
            <a:r>
              <a:rPr lang="en-US" sz="4500" b="1" dirty="0">
                <a:solidFill>
                  <a:srgbClr val="FAC09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強壯的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羞愧．神也揀選了世上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卑賤的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被人厭惡的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、以及那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無有的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、為要廢掉那</a:t>
            </a:r>
            <a:r>
              <a:rPr lang="en-US" sz="4500" b="1" dirty="0">
                <a:solidFill>
                  <a:srgbClr val="FAC09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有的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 </a:t>
            </a:r>
          </a:p>
        </p:txBody>
      </p:sp>
    </p:spTree>
    <p:extLst>
      <p:ext uri="{BB962C8B-B14F-4D97-AF65-F5344CB8AC3E}">
        <p14:creationId xmlns:p14="http://schemas.microsoft.com/office/powerpoint/2010/main" val="35473517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76272" y="738840"/>
            <a:ext cx="843179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加拉太書5:22～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23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聖靈所結的果子，就是仁愛，喜樂，和平，忍耐，恩慈，良善，信實，溫柔，節制。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8868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基督徒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被要求更高的標準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252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620897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彰顯神的豐富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813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76272" y="738840"/>
            <a:ext cx="843179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哥林多前書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  <a:p>
            <a:pPr marL="0" indent="0"/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知識／智慧／信心／醫病／行異能／先知／分辨諸靈／說方言／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翻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方言。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330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76272" y="738840"/>
            <a:ext cx="8431795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以弗所書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23 教會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是他的身體、是那充滿萬有者所充滿的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pPr marL="685800" indent="-685800">
              <a:buFont typeface="Arial"/>
              <a:buChar char="•"/>
            </a:pP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提摩太前書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:15教會是永生神的家。 </a:t>
            </a:r>
          </a:p>
        </p:txBody>
      </p:sp>
    </p:spTree>
    <p:extLst>
      <p:ext uri="{BB962C8B-B14F-4D97-AF65-F5344CB8AC3E}">
        <p14:creationId xmlns:p14="http://schemas.microsoft.com/office/powerpoint/2010/main" val="31163140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620897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為什麼我們很少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看見這樣的經歷呢？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864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52296" y="738840"/>
            <a:ext cx="6209189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不明白神的心意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不知道是可能的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不相信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不渴慕追求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2895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76272" y="738840"/>
            <a:ext cx="8431795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/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哥林多前書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14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</a:p>
          <a:p>
            <a:pPr marL="0" indent="0"/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追求愛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，也要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切慕屬靈的恩賜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8279658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620897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我們需要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渴慕追求屬靈恩賜！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6642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552296" y="738840"/>
            <a:ext cx="6209189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indent="0" algn="ctr"/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聖靈參與了：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indent="0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創造的工作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救恩的完成</a:t>
            </a:r>
          </a:p>
          <a:p>
            <a:pPr marL="685800" indent="-685800">
              <a:buFont typeface="Arial"/>
              <a:buChar char="•"/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救恩的彰顯</a:t>
            </a:r>
            <a:endParaRPr lang="en-US" altLang="zh-TW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1353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620897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聖靈是不可少的！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879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620897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渴慕聖靈！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529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6705</TotalTime>
  <Words>472</Words>
  <Application>Microsoft Macintosh PowerPoint</Application>
  <PresentationFormat>On-screen Show (4:3)</PresentationFormat>
  <Paragraphs>56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140</cp:revision>
  <dcterms:created xsi:type="dcterms:W3CDTF">2016-03-04T02:25:27Z</dcterms:created>
  <dcterms:modified xsi:type="dcterms:W3CDTF">2017-03-19T15:36:13Z</dcterms:modified>
</cp:coreProperties>
</file>