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33"/>
  </p:notesMasterIdLst>
  <p:sldIdLst>
    <p:sldId id="406" r:id="rId2"/>
    <p:sldId id="405" r:id="rId3"/>
    <p:sldId id="422" r:id="rId4"/>
    <p:sldId id="423" r:id="rId5"/>
    <p:sldId id="404" r:id="rId6"/>
    <p:sldId id="435" r:id="rId7"/>
    <p:sldId id="433" r:id="rId8"/>
    <p:sldId id="432" r:id="rId9"/>
    <p:sldId id="424" r:id="rId10"/>
    <p:sldId id="426" r:id="rId11"/>
    <p:sldId id="437" r:id="rId12"/>
    <p:sldId id="428" r:id="rId13"/>
    <p:sldId id="429" r:id="rId14"/>
    <p:sldId id="414" r:id="rId15"/>
    <p:sldId id="413" r:id="rId16"/>
    <p:sldId id="411" r:id="rId17"/>
    <p:sldId id="412" r:id="rId18"/>
    <p:sldId id="415" r:id="rId19"/>
    <p:sldId id="416" r:id="rId20"/>
    <p:sldId id="417" r:id="rId21"/>
    <p:sldId id="418" r:id="rId22"/>
    <p:sldId id="419" r:id="rId23"/>
    <p:sldId id="420" r:id="rId24"/>
    <p:sldId id="436" r:id="rId25"/>
    <p:sldId id="427" r:id="rId26"/>
    <p:sldId id="388" r:id="rId27"/>
    <p:sldId id="430" r:id="rId28"/>
    <p:sldId id="389" r:id="rId29"/>
    <p:sldId id="431" r:id="rId30"/>
    <p:sldId id="379" r:id="rId31"/>
    <p:sldId id="434" r:id="rId3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18" autoAdjust="0"/>
  </p:normalViewPr>
  <p:slideViewPr>
    <p:cSldViewPr snapToGrid="0" snapToObjects="1">
      <p:cViewPr varScale="1">
        <p:scale>
          <a:sx n="72" d="100"/>
          <a:sy n="72" d="100"/>
        </p:scale>
        <p:origin x="-188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notesViewPr>
    <p:cSldViewPr snapToGrid="0" snapToObjects="1">
      <p:cViewPr varScale="1">
        <p:scale>
          <a:sx n="67" d="100"/>
          <a:sy n="67" d="100"/>
        </p:scale>
        <p:origin x="-3536" y="-104"/>
      </p:cViewPr>
      <p:guideLst>
        <p:guide orient="horz" pos="2880"/>
        <p:guide pos="2160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20" Type="http://schemas.openxmlformats.org/officeDocument/2006/relationships/slide" Target="slides/slide19.xml"/><Relationship Id="rId21" Type="http://schemas.openxmlformats.org/officeDocument/2006/relationships/slide" Target="slides/slide20.xml"/><Relationship Id="rId22" Type="http://schemas.openxmlformats.org/officeDocument/2006/relationships/slide" Target="slides/slide21.xml"/><Relationship Id="rId23" Type="http://schemas.openxmlformats.org/officeDocument/2006/relationships/slide" Target="slides/slide22.xml"/><Relationship Id="rId24" Type="http://schemas.openxmlformats.org/officeDocument/2006/relationships/slide" Target="slides/slide23.xml"/><Relationship Id="rId25" Type="http://schemas.openxmlformats.org/officeDocument/2006/relationships/slide" Target="slides/slide24.xml"/><Relationship Id="rId26" Type="http://schemas.openxmlformats.org/officeDocument/2006/relationships/slide" Target="slides/slide25.xml"/><Relationship Id="rId27" Type="http://schemas.openxmlformats.org/officeDocument/2006/relationships/slide" Target="slides/slide26.xml"/><Relationship Id="rId28" Type="http://schemas.openxmlformats.org/officeDocument/2006/relationships/slide" Target="slides/slide27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30" Type="http://schemas.openxmlformats.org/officeDocument/2006/relationships/slide" Target="slides/slide29.xml"/><Relationship Id="rId31" Type="http://schemas.openxmlformats.org/officeDocument/2006/relationships/slide" Target="slides/slide30.xml"/><Relationship Id="rId32" Type="http://schemas.openxmlformats.org/officeDocument/2006/relationships/slide" Target="slides/slide31.xml"/><Relationship Id="rId9" Type="http://schemas.openxmlformats.org/officeDocument/2006/relationships/slide" Target="slides/slide8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33" Type="http://schemas.openxmlformats.org/officeDocument/2006/relationships/notesMaster" Target="notesMasters/notesMaster1.xml"/><Relationship Id="rId34" Type="http://schemas.openxmlformats.org/officeDocument/2006/relationships/printerSettings" Target="printerSettings/printerSettings1.bin"/><Relationship Id="rId35" Type="http://schemas.openxmlformats.org/officeDocument/2006/relationships/presProps" Target="presProps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slide" Target="slides/slide15.xml"/><Relationship Id="rId17" Type="http://schemas.openxmlformats.org/officeDocument/2006/relationships/slide" Target="slides/slide16.xml"/><Relationship Id="rId18" Type="http://schemas.openxmlformats.org/officeDocument/2006/relationships/slide" Target="slides/slide17.xml"/><Relationship Id="rId19" Type="http://schemas.openxmlformats.org/officeDocument/2006/relationships/slide" Target="slides/slide18.xml"/><Relationship Id="rId37" Type="http://schemas.openxmlformats.org/officeDocument/2006/relationships/theme" Target="theme/theme1.xml"/><Relationship Id="rId38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04C261D-7D39-AD48-A676-F91C0938D9C1}" type="datetimeFigureOut">
              <a:rPr lang="en-US" smtClean="0"/>
              <a:t>2/26/17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altLang="zh-TW" dirty="0" smtClean="0"/>
              <a:t>Click to edit Master text styles</a:t>
            </a:r>
          </a:p>
          <a:p>
            <a:pPr lvl="1"/>
            <a:r>
              <a:rPr lang="en-US" altLang="zh-TW" dirty="0" smtClean="0"/>
              <a:t>Second level</a:t>
            </a:r>
          </a:p>
          <a:p>
            <a:pPr lvl="2"/>
            <a:r>
              <a:rPr lang="en-US" altLang="zh-TW" dirty="0" smtClean="0"/>
              <a:t>Third level</a:t>
            </a:r>
          </a:p>
          <a:p>
            <a:pPr lvl="3"/>
            <a:r>
              <a:rPr lang="en-US" altLang="zh-TW" dirty="0" smtClean="0"/>
              <a:t>Fourth level</a:t>
            </a:r>
          </a:p>
          <a:p>
            <a:pPr lvl="4"/>
            <a:r>
              <a:rPr lang="en-US" altLang="zh-TW" dirty="0" smtClean="0"/>
              <a:t>Fifth level</a:t>
            </a:r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8ADBF49-4DF1-364E-B324-52049A4FA74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848536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30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2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3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4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5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6.xml"/></Relationships>
</file>

<file path=ppt/notesSlides/_rels/notesSlide6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8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8ADBF49-4DF1-364E-B324-52049A4FA74F}" type="slidenum">
              <a:rPr lang="en-US" smtClean="0"/>
              <a:t>28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99644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altLang="zh-TW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37249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020108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39121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54240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582406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637577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9806390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25094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altLang="zh-TW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96611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3194330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03436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altLang="zh-TW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altLang="zh-TW" smtClean="0"/>
              <a:t>Click to edit Master text styles</a:t>
            </a:r>
          </a:p>
          <a:p>
            <a:pPr lvl="1"/>
            <a:r>
              <a:rPr lang="en-US" altLang="zh-TW" smtClean="0"/>
              <a:t>Second level</a:t>
            </a:r>
          </a:p>
          <a:p>
            <a:pPr lvl="2"/>
            <a:r>
              <a:rPr lang="en-US" altLang="zh-TW" smtClean="0"/>
              <a:t>Third level</a:t>
            </a:r>
          </a:p>
          <a:p>
            <a:pPr lvl="3"/>
            <a:r>
              <a:rPr lang="en-US" altLang="zh-TW" smtClean="0"/>
              <a:t>Fourth level</a:t>
            </a:r>
          </a:p>
          <a:p>
            <a:pPr lvl="4"/>
            <a:r>
              <a:rPr lang="en-US" altLang="zh-TW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B712033-3311-CB4D-9BF5-5F7D62C8EE76}" type="datetimeFigureOut">
              <a:rPr lang="en-US" smtClean="0"/>
              <a:t>2/26/17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A8DFD6-46B3-6347-A38A-8A6EAD249DD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105765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1.png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2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3.png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4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新皮袋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7729669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6360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我們是新皮袋！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2883730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63603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舊皮袋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只能裝陳酒！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0724173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63603"/>
            <a:ext cx="8711624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新皮袋</a:t>
            </a:r>
            <a:endParaRPr lang="en-US" altLang="zh-TW" sz="9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9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要裝新酒！</a:t>
            </a:r>
            <a:endParaRPr lang="en-US" sz="9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7768226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新皮袋裝新酒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5325011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1631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新酒是什麼？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5224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0908" y="1604573"/>
            <a:ext cx="8302063" cy="28623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雅各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書3: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17</a:t>
            </a:r>
          </a:p>
          <a:p>
            <a:endParaRPr lang="en-US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唯獨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從上頭來的智慧，先是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清潔，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後是和平，溫良柔順，滿有憐憫，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結善果，沒有偏見，沒有假冒。</a:t>
            </a:r>
          </a:p>
        </p:txBody>
      </p:sp>
    </p:spTree>
    <p:extLst>
      <p:ext uri="{BB962C8B-B14F-4D97-AF65-F5344CB8AC3E}">
        <p14:creationId xmlns:p14="http://schemas.microsoft.com/office/powerpoint/2010/main" val="3617624966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322314"/>
            <a:ext cx="830206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腓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立比書4: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8</a:t>
            </a:r>
          </a:p>
          <a:p>
            <a:endParaRPr lang="en-US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弟兄們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，我還有未盡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的話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：凡是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真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實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的，可敬的，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公義的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，清潔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endParaRPr lang="en-US" altLang="zh-TW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可愛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的，有美名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，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若有什麼德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行，若有什麼稱讚，這些事，你們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都要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思念。</a:t>
            </a:r>
          </a:p>
        </p:txBody>
      </p:sp>
    </p:spTree>
    <p:extLst>
      <p:ext uri="{BB962C8B-B14F-4D97-AF65-F5344CB8AC3E}">
        <p14:creationId xmlns:p14="http://schemas.microsoft.com/office/powerpoint/2010/main" val="1483793107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069907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打開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心靈的眼睛</a:t>
            </a:r>
            <a:endParaRPr lang="en-US" sz="10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527968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看見我們心靈的貧窮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5503713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看見我們心靈的貧窮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2669035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認識上帝能使我們豐富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1365774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301019"/>
            <a:ext cx="8302063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endParaRPr lang="en-US" altLang="zh-TW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約翰福音1: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3</a:t>
            </a:r>
          </a:p>
          <a:p>
            <a:endParaRPr lang="en-US" sz="2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萬物是藉著他造的．凡被造的、沒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有一樣不是 藉著他造的。生命在他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裡頭．這生命就是人的光。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996037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456028"/>
            <a:ext cx="830206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歌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羅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西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1：16</a:t>
            </a:r>
            <a:endParaRPr lang="en-US" altLang="zh-TW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因為萬有都是靠他造的、無論是天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上的、地上的、能看見的、不能看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見的、或是有位的、主治的、執政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的、掌權的、一概都是藉著他造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的、又是為他造的．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328587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570288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957575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69811" y="508000"/>
            <a:ext cx="5097885" cy="584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14515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93720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76150" y="493952"/>
            <a:ext cx="7673285" cy="59803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05120559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52423" y="546100"/>
            <a:ext cx="6650180" cy="57531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0230621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97000" y="762000"/>
            <a:ext cx="6350000" cy="5321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462051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28800" y="0"/>
            <a:ext cx="54864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166248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93900" y="0"/>
            <a:ext cx="514093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93428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86000" y="0"/>
            <a:ext cx="457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8901701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看見我們心靈的貧窮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432376" y="2669035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認識上帝能使我們豐富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5" name="Text Box 4"/>
          <p:cNvSpPr txBox="1">
            <a:spLocks noChangeArrowheads="1"/>
          </p:cNvSpPr>
          <p:nvPr/>
        </p:nvSpPr>
        <p:spPr bwMode="auto">
          <a:xfrm>
            <a:off x="432376" y="4003392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認識上帝愛我們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90815972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交出主權</a:t>
            </a: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以神為中心</a:t>
            </a:r>
            <a:endParaRPr lang="en-US" altLang="zh-TW" sz="10000" b="1" dirty="0" smtClean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2980473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680908" y="1460809"/>
            <a:ext cx="8302063" cy="40934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後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:1-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2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endParaRPr lang="en-US" sz="2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我們既然蒙憐憫、受了這職分、就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不喪膽．乃將那些暗昧可恥的事棄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絕了、不行詭詐、不謬講 神的道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理．只將真理表明出來、好在神面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前把自己薦與各人的良心。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261955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rachel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633" y="405747"/>
            <a:ext cx="8308318" cy="61567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4580374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3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10" name="Text Box 4"/>
          <p:cNvSpPr txBox="1">
            <a:spLocks noChangeArrowheads="1"/>
          </p:cNvSpPr>
          <p:nvPr/>
        </p:nvSpPr>
        <p:spPr bwMode="auto">
          <a:xfrm>
            <a:off x="486871" y="1322314"/>
            <a:ext cx="8302063" cy="501675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哥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林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多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後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書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4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: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16</a:t>
            </a:r>
            <a:r>
              <a:rPr lang="zh-TW" alt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～</a:t>
            </a:r>
            <a:r>
              <a:rPr lang="en-US" altLang="zh-TW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18</a:t>
            </a:r>
            <a:endParaRPr lang="en-US" sz="4000" b="1" dirty="0" smtClean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所以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我們不喪膽．外體雖然毀壞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、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內心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卻一天新</a:t>
            </a:r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似一天。我們這至暫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至輕的苦楚、要為我們成就極重無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比永遠 的榮耀。原來我們不是顧念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所見的、乃是顧念所 不見的．因為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所見的是 暫時的、所不見的是永遠</a:t>
            </a:r>
          </a:p>
          <a:p>
            <a:r>
              <a:rPr lang="en-US" sz="4000" b="1" dirty="0" smtClean="0">
                <a:solidFill>
                  <a:schemeClr val="accent5">
                    <a:lumMod val="75000"/>
                  </a:schemeClr>
                </a:solidFill>
                <a:effectLst>
                  <a:outerShdw blurRad="38100" dist="38100" dir="2700000" algn="tl">
                    <a:schemeClr val="bg1"/>
                  </a:outerShdw>
                </a:effectLst>
                <a:latin typeface="SimHei" charset="0"/>
                <a:ea typeface="SimHei" charset="0"/>
                <a:cs typeface="SimHei" charset="0"/>
              </a:rPr>
              <a:t>的。 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effectLst>
                <a:outerShdw blurRad="38100" dist="38100" dir="2700000" algn="tl">
                  <a:schemeClr val="bg1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33037240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永恆的眼光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0" y="2510264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以神為中心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13472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216470" y="1316883"/>
            <a:ext cx="8711624" cy="31700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新皮袋不會</a:t>
            </a:r>
            <a:endParaRPr lang="en-US" altLang="zh-TW" sz="10000" b="1" dirty="0" smtClean="0">
              <a:solidFill>
                <a:prstClr val="white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  <a:p>
            <a:pPr marL="0" lvl="2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rgbClr val="006462"/>
              </a:buClr>
              <a:buSzPct val="65000"/>
            </a:pPr>
            <a:r>
              <a:rPr lang="zh-TW" altLang="en-US" sz="10000" b="1" dirty="0" smtClean="0">
                <a:solidFill>
                  <a:prstClr val="white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變成舊皮袋！</a:t>
            </a:r>
            <a:endParaRPr lang="en-US" sz="10000" b="1" dirty="0">
              <a:solidFill>
                <a:prstClr val="white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9217455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新皮袋.jpe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Text Box 4"/>
          <p:cNvSpPr txBox="1">
            <a:spLocks noChangeArrowheads="1"/>
          </p:cNvSpPr>
          <p:nvPr/>
        </p:nvSpPr>
        <p:spPr bwMode="auto">
          <a:xfrm>
            <a:off x="0" y="1316883"/>
            <a:ext cx="8711624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algn="ctr" defTabSz="914400" eaLnBrk="1" fontAlgn="base" hangingPunct="1">
              <a:spcBef>
                <a:spcPct val="0"/>
              </a:spcBef>
              <a:spcAft>
                <a:spcPct val="0"/>
              </a:spcAft>
              <a:buClr>
                <a:schemeClr val="bg1"/>
              </a:buClr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打開心靈的眼睛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  <p:sp>
        <p:nvSpPr>
          <p:cNvPr id="4" name="Text Box 4"/>
          <p:cNvSpPr txBox="1">
            <a:spLocks noChangeArrowheads="1"/>
          </p:cNvSpPr>
          <p:nvPr/>
        </p:nvSpPr>
        <p:spPr bwMode="auto">
          <a:xfrm>
            <a:off x="1137964" y="2669035"/>
            <a:ext cx="8006035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>
            <a:lvl1pPr marL="342900" indent="-342900" eaLnBrk="0" hangingPunct="0">
              <a:defRPr sz="2400">
                <a:solidFill>
                  <a:schemeClr val="tx1"/>
                </a:solidFill>
                <a:latin typeface="Arial" charset="0"/>
                <a:ea typeface="ＭＳ Ｐゴシック" charset="0"/>
                <a:cs typeface="Arial" charset="0"/>
              </a:defRPr>
            </a:lvl1pPr>
            <a:lvl2pPr marL="37931725" indent="-37474525"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2pPr>
            <a:lvl3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3pPr>
            <a:lvl4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4pPr>
            <a:lvl5pPr eaLnBrk="0" hangingPunct="0"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5pPr>
            <a:lvl6pPr marL="4572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6pPr>
            <a:lvl7pPr marL="9144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7pPr>
            <a:lvl8pPr marL="1371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8pPr>
            <a:lvl9pPr marL="18288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Arial" charset="0"/>
                <a:ea typeface="Arial" charset="0"/>
                <a:cs typeface="Arial" charset="0"/>
              </a:defRPr>
            </a:lvl9pPr>
          </a:lstStyle>
          <a:p>
            <a:pPr marL="857250" lvl="2" indent="-857250" defTabSz="914400" eaLnBrk="1" fontAlgn="base" hangingPunct="1">
              <a:spcBef>
                <a:spcPct val="0"/>
              </a:spcBef>
              <a:spcAft>
                <a:spcPct val="0"/>
              </a:spcAft>
              <a:buSzPct val="100000"/>
              <a:buFont typeface="Wingdings" charset="2"/>
              <a:buChar char="²"/>
            </a:pPr>
            <a:r>
              <a:rPr lang="zh-TW" altLang="en-US" sz="60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90"/>
                  </a:outerShdw>
                </a:effectLst>
                <a:latin typeface="SimHei" charset="0"/>
                <a:ea typeface="SimHei" charset="0"/>
                <a:cs typeface="SimHei" charset="0"/>
              </a:rPr>
              <a:t>交出主權以神為中心</a:t>
            </a:r>
            <a:endParaRPr lang="en-US" sz="6000" b="1" dirty="0">
              <a:solidFill>
                <a:schemeClr val="bg1"/>
              </a:solidFill>
              <a:effectLst>
                <a:outerShdw blurRad="38100" dist="38100" dir="2700000" algn="tl">
                  <a:srgbClr val="000090"/>
                </a:outerShdw>
              </a:effectLst>
              <a:latin typeface="SimHei" charset="0"/>
              <a:ea typeface="SimHei" charset="0"/>
              <a:cs typeface="SimHei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27320363"/>
      </p:ext>
    </p:extLst>
  </p:cSld>
  <p:clrMapOvr>
    <a:masterClrMapping/>
  </p:clrMapOvr>
  <p:timing>
    <p:tnLst>
      <p:par>
        <p:cTn xmlns:p14="http://schemas.microsoft.com/office/powerpoint/2010/main"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6645</TotalTime>
  <Words>389</Words>
  <Application>Microsoft Macintosh PowerPoint</Application>
  <PresentationFormat>On-screen Show (4:3)</PresentationFormat>
  <Paragraphs>70</Paragraphs>
  <Slides>31</Slides>
  <Notes>6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31</vt:i4>
      </vt:variant>
    </vt:vector>
  </HeadingPairs>
  <TitlesOfParts>
    <vt:vector size="32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Kai-Di Chi</dc:creator>
  <cp:lastModifiedBy>Kai-Di Chi</cp:lastModifiedBy>
  <cp:revision>132</cp:revision>
  <dcterms:created xsi:type="dcterms:W3CDTF">2016-03-04T02:25:27Z</dcterms:created>
  <dcterms:modified xsi:type="dcterms:W3CDTF">2017-02-26T14:59:44Z</dcterms:modified>
</cp:coreProperties>
</file>