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406" r:id="rId2"/>
    <p:sldId id="405" r:id="rId3"/>
    <p:sldId id="404" r:id="rId4"/>
    <p:sldId id="377" r:id="rId5"/>
    <p:sldId id="378" r:id="rId6"/>
    <p:sldId id="386" r:id="rId7"/>
    <p:sldId id="387" r:id="rId8"/>
    <p:sldId id="388" r:id="rId9"/>
    <p:sldId id="389" r:id="rId10"/>
    <p:sldId id="390" r:id="rId11"/>
    <p:sldId id="379" r:id="rId12"/>
    <p:sldId id="380" r:id="rId13"/>
    <p:sldId id="384" r:id="rId14"/>
    <p:sldId id="382" r:id="rId15"/>
    <p:sldId id="385" r:id="rId16"/>
    <p:sldId id="408" r:id="rId17"/>
    <p:sldId id="409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18" autoAdjust="0"/>
  </p:normalViewPr>
  <p:slideViewPr>
    <p:cSldViewPr snapToGrid="0" snapToObjects="1">
      <p:cViewPr varScale="1">
        <p:scale>
          <a:sx n="72" d="100"/>
          <a:sy n="72" d="100"/>
        </p:scale>
        <p:origin x="-188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-353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C261D-7D39-AD48-A676-F91C0938D9C1}" type="datetimeFigureOut">
              <a:rPr lang="en-US" smtClean="0"/>
              <a:t>2/12/17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BF49-4DF1-364E-B324-52049A4FA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0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2/12/17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4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2/12/17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2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2/12/17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2/12/17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6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2/12/17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94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2/12/17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2033-3311-CB4D-9BF5-5F7D62C8EE76}" type="datetimeFigureOut">
              <a:rPr lang="en-US" smtClean="0"/>
              <a:t>2/12/17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1316883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新皮袋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2966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363603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你是新皮袋嗎？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8373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1316883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陳酒</a:t>
            </a:r>
            <a:r>
              <a:rPr lang="en-US" altLang="zh-TW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&amp; 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新酒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2501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1316883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新舊皮袋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5837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316883"/>
            <a:ext cx="8711624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禁食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（以賽亞書</a:t>
            </a:r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58:6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12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7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4222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86871" y="295473"/>
            <a:ext cx="8302063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以賽亞書</a:t>
            </a:r>
            <a:r>
              <a:rPr lang="zh-TW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zh-TW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zh-TW" altLang="zh-TW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endParaRPr lang="en-US" altLang="zh-TW" sz="4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altLang="zh-TW" sz="2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我所揀選的禁食、不是要鬆開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兇惡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繩、解下軛上的索、使被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欺壓的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得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自由、折斷一切的軛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麼</a:t>
            </a:r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不是要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把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你的餅、分給飢餓的人．將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飄流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窮人、接到你家中．見赤身的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給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他衣服遮體．顧恤自己的骨肉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而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不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掩藏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麼</a:t>
            </a:r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5986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86871" y="997358"/>
            <a:ext cx="8302063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endParaRPr lang="en-US" altLang="zh-TW" sz="2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這樣、你的光就必發現如早晨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光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．你所得的醫治、要速速發明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你的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公義、必在你前面行．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耶和華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榮光、必作你的後盾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。那時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你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求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告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、耶和華必應允．你呼求、他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必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說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、我在這裡。 </a:t>
            </a:r>
          </a:p>
        </p:txBody>
      </p:sp>
    </p:spTree>
    <p:extLst>
      <p:ext uri="{BB962C8B-B14F-4D97-AF65-F5344CB8AC3E}">
        <p14:creationId xmlns:p14="http://schemas.microsoft.com/office/powerpoint/2010/main" val="25581919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86871" y="1197896"/>
            <a:ext cx="8302063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endParaRPr lang="en-US" altLang="zh-TW" sz="2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你若從你中間除掉重軛、和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指摘人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指頭、並發惡言的事．你心若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向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飢餓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的人發憐憫、使困苦的人得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滿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足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． </a:t>
            </a:r>
          </a:p>
        </p:txBody>
      </p:sp>
    </p:spTree>
    <p:extLst>
      <p:ext uri="{BB962C8B-B14F-4D97-AF65-F5344CB8AC3E}">
        <p14:creationId xmlns:p14="http://schemas.microsoft.com/office/powerpoint/2010/main" val="3126195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86871" y="1181185"/>
            <a:ext cx="8302063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endParaRPr lang="en-US" altLang="zh-TW" sz="2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你的光就必在黑暗中發現、你的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幽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暗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必變如正午．耶和華也必時常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引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導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你、在乾旱之地使你心滿意足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骨頭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強壯．你必像澆灌的園子、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又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像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水流不絕的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泉源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0372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86871" y="1214608"/>
            <a:ext cx="8302063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endParaRPr lang="en-US" altLang="zh-TW" sz="2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那些出於你的人、必修造久已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荒廢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之處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．你要建立拆毀累代的根基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你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必稱為補破口的、和重修路徑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與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人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居住的。</a:t>
            </a:r>
          </a:p>
        </p:txBody>
      </p:sp>
    </p:spTree>
    <p:extLst>
      <p:ext uri="{BB962C8B-B14F-4D97-AF65-F5344CB8AC3E}">
        <p14:creationId xmlns:p14="http://schemas.microsoft.com/office/powerpoint/2010/main" val="37490948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1316883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愛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（哥林多前書</a:t>
            </a:r>
            <a:r>
              <a:rPr lang="en-US" altLang="zh-TW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13:</a:t>
            </a:r>
            <a:r>
              <a:rPr lang="en-US" altLang="zh-TW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zh-TW" altLang="zh-TW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6000" b="1" dirty="0">
              <a:solidFill>
                <a:prstClr val="white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2174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86871" y="295473"/>
            <a:ext cx="8302063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哥林多前書</a:t>
            </a:r>
            <a:r>
              <a:rPr lang="en-US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</a:p>
          <a:p>
            <a:endParaRPr lang="en-US" altLang="zh-TW" sz="2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2" indent="-342900"/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[4]愛是恆久忍耐，又有恩慈；愛是不嫉妒；愛是不自誇，不張狂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</a:p>
          <a:p>
            <a:pPr marL="342900" lvl="2" indent="-342900"/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[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5]不做害羞的事，不求自己的益處，不輕易發怒，不計算人的惡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</a:p>
          <a:p>
            <a:pPr marL="342900" lvl="2" indent="-342900"/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[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6]不喜歡不義，只喜歡真理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；</a:t>
            </a:r>
          </a:p>
          <a:p>
            <a:pPr marL="342900" lvl="2" indent="-342900"/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[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7]凡事包容，凡事相信，凡事盼望，凡事忍耐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  <a:p>
            <a:pPr marL="342900" lvl="2" indent="-342900"/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[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8]愛是永不止息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altLang="zh-TW" sz="4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0656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20543" y="714327"/>
            <a:ext cx="8052637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zh-TW" alt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創世記</a:t>
            </a:r>
            <a:r>
              <a:rPr lang="en-US" altLang="zh-TW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 2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18</a:t>
            </a:r>
            <a:endParaRPr lang="en-US" altLang="zh-TW" sz="4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1000" dirty="0"/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耶和華 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神</a:t>
            </a:r>
            <a:r>
              <a:rPr lang="zh-CN" alt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说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：「那人獨居不好，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要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為他造一個配偶幫助他。」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20543" y="3269166"/>
            <a:ext cx="7525299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詩篇</a:t>
            </a:r>
            <a:r>
              <a:rPr lang="en-US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21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－</a:t>
            </a:r>
            <a:r>
              <a:rPr lang="en-US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endParaRPr lang="en-US" altLang="zh-TW" sz="4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1000" dirty="0"/>
          </a:p>
          <a:p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我要向山舉目，我的幫助從何</a:t>
            </a:r>
            <a:endParaRPr lang="en-US" altLang="zh-TW" sz="4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而來？我的幫助從造天地的耶和</a:t>
            </a:r>
            <a:endParaRPr lang="en-US" altLang="zh-TW" sz="4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華而來。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5314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20543" y="983325"/>
            <a:ext cx="8052637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zh-TW" alt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創世記</a:t>
            </a:r>
            <a:r>
              <a:rPr lang="en-US" altLang="zh-TW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24</a:t>
            </a:r>
            <a:endParaRPr lang="en-US" altLang="zh-TW" sz="4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1000" dirty="0"/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因此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，人要離開父母，與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妻子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連合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，二人成為一體。 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20543" y="4076957"/>
            <a:ext cx="8052637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以弗所書</a:t>
            </a:r>
            <a:r>
              <a:rPr lang="en-US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23a</a:t>
            </a:r>
            <a:endParaRPr lang="en-US" altLang="zh-TW" sz="4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1000" dirty="0"/>
          </a:p>
          <a:p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丈夫是妻子的頭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7834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398885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你是新皮袋嗎？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6137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20543" y="983325"/>
            <a:ext cx="8052637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以西結36: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26</a:t>
            </a:r>
          </a:p>
          <a:p>
            <a:endParaRPr lang="en-US" sz="1000" dirty="0"/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也要賜給你們一個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新心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、將新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靈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放在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你們裡面．又從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的肉體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中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除掉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石心、賜給你們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肉心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20591994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1316883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我們是新皮袋！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9679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5898</TotalTime>
  <Words>492</Words>
  <Application>Microsoft Macintosh PowerPoint</Application>
  <PresentationFormat>On-screen Show (4:3)</PresentationFormat>
  <Paragraphs>79</Paragraphs>
  <Slides>17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117</cp:revision>
  <dcterms:created xsi:type="dcterms:W3CDTF">2016-03-04T02:25:27Z</dcterms:created>
  <dcterms:modified xsi:type="dcterms:W3CDTF">2017-02-12T16:33:01Z</dcterms:modified>
</cp:coreProperties>
</file>