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jpg" ContentType="image/jpeg"/>
  <Default Extension="rels" ContentType="application/vnd.openxmlformats-package.relationships+xml"/>
  <Default Extension="gif" ContentType="image/gif"/>
  <Default Extension="bin" ContentType="application/vnd.openxmlformats-officedocument.presentationml.printerSettings"/>
  <Default Extension="png" ContentType="image/p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8"/>
  </p:notesMasterIdLst>
  <p:sldIdLst>
    <p:sldId id="361" r:id="rId2"/>
    <p:sldId id="362" r:id="rId3"/>
    <p:sldId id="371" r:id="rId4"/>
    <p:sldId id="363" r:id="rId5"/>
    <p:sldId id="364" r:id="rId6"/>
    <p:sldId id="376" r:id="rId7"/>
    <p:sldId id="365" r:id="rId8"/>
    <p:sldId id="366" r:id="rId9"/>
    <p:sldId id="373" r:id="rId10"/>
    <p:sldId id="372" r:id="rId11"/>
    <p:sldId id="374" r:id="rId12"/>
    <p:sldId id="367" r:id="rId13"/>
    <p:sldId id="368" r:id="rId14"/>
    <p:sldId id="369" r:id="rId15"/>
    <p:sldId id="370" r:id="rId16"/>
    <p:sldId id="375" r:id="rId17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2818" autoAdjust="0"/>
  </p:normalViewPr>
  <p:slideViewPr>
    <p:cSldViewPr snapToGrid="0" snapToObjects="1">
      <p:cViewPr varScale="1">
        <p:scale>
          <a:sx n="76" d="100"/>
          <a:sy n="76" d="100"/>
        </p:scale>
        <p:origin x="-1768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 snapToGrid="0" snapToObjects="1">
      <p:cViewPr varScale="1">
        <p:scale>
          <a:sx n="67" d="100"/>
          <a:sy n="67" d="100"/>
        </p:scale>
        <p:origin x="-3536" y="-104"/>
      </p:cViewPr>
      <p:guideLst>
        <p:guide orient="horz" pos="2880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8.xml"/><Relationship Id="rId20" Type="http://schemas.openxmlformats.org/officeDocument/2006/relationships/presProps" Target="presProps.xml"/><Relationship Id="rId21" Type="http://schemas.openxmlformats.org/officeDocument/2006/relationships/viewProps" Target="viewProps.xml"/><Relationship Id="rId22" Type="http://schemas.openxmlformats.org/officeDocument/2006/relationships/theme" Target="theme/theme1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notesMaster" Target="notesMasters/notesMaster1.xml"/><Relationship Id="rId19" Type="http://schemas.openxmlformats.org/officeDocument/2006/relationships/printerSettings" Target="printerSettings/printerSettings1.bin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04C261D-7D39-AD48-A676-F91C0938D9C1}" type="datetimeFigureOut">
              <a:rPr lang="en-US" smtClean="0"/>
              <a:t>1/22/17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altLang="zh-TW" dirty="0" smtClean="0"/>
              <a:t>Click to edit Master text styles</a:t>
            </a:r>
          </a:p>
          <a:p>
            <a:pPr lvl="1"/>
            <a:r>
              <a:rPr lang="en-US" altLang="zh-TW" dirty="0" smtClean="0"/>
              <a:t>Second level</a:t>
            </a:r>
          </a:p>
          <a:p>
            <a:pPr lvl="2"/>
            <a:r>
              <a:rPr lang="en-US" altLang="zh-TW" dirty="0" smtClean="0"/>
              <a:t>Third level</a:t>
            </a:r>
          </a:p>
          <a:p>
            <a:pPr lvl="3"/>
            <a:r>
              <a:rPr lang="en-US" altLang="zh-TW" dirty="0" smtClean="0"/>
              <a:t>Fourth level</a:t>
            </a:r>
          </a:p>
          <a:p>
            <a:pPr lvl="4"/>
            <a:r>
              <a:rPr lang="en-US" altLang="zh-TW" dirty="0" smtClean="0"/>
              <a:t>Fifth level</a:t>
            </a:r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8ADBF49-4DF1-364E-B324-52049A4FA7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84853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30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30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30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30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30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altLang="zh-TW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altLang="zh-TW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712033-3311-CB4D-9BF5-5F7D62C8EE76}" type="datetimeFigureOut">
              <a:rPr lang="en-US" smtClean="0"/>
              <a:t>1/22/17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8DFD6-46B3-6347-A38A-8A6EAD249DD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372498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altLang="zh-TW" smtClean="0"/>
              <a:t>Click to edit Master text styles</a:t>
            </a:r>
          </a:p>
          <a:p>
            <a:pPr lvl="1"/>
            <a:r>
              <a:rPr lang="en-US" altLang="zh-TW" smtClean="0"/>
              <a:t>Second level</a:t>
            </a:r>
          </a:p>
          <a:p>
            <a:pPr lvl="2"/>
            <a:r>
              <a:rPr lang="en-US" altLang="zh-TW" smtClean="0"/>
              <a:t>Third level</a:t>
            </a:r>
          </a:p>
          <a:p>
            <a:pPr lvl="3"/>
            <a:r>
              <a:rPr lang="en-US" altLang="zh-TW" smtClean="0"/>
              <a:t>Fourth level</a:t>
            </a:r>
          </a:p>
          <a:p>
            <a:pPr lvl="4"/>
            <a:r>
              <a:rPr lang="en-US" altLang="zh-TW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712033-3311-CB4D-9BF5-5F7D62C8EE76}" type="datetimeFigureOut">
              <a:rPr lang="en-US" smtClean="0"/>
              <a:t>1/22/17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8DFD6-46B3-6347-A38A-8A6EAD249DD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02010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altLang="zh-TW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altLang="zh-TW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712033-3311-CB4D-9BF5-5F7D62C8EE76}" type="datetimeFigureOut">
              <a:rPr lang="en-US" smtClean="0"/>
              <a:t>1/22/17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8DFD6-46B3-6347-A38A-8A6EAD249DD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39121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altLang="zh-TW" smtClean="0"/>
              <a:t>Click to edit Master text styles</a:t>
            </a:r>
          </a:p>
          <a:p>
            <a:pPr lvl="1"/>
            <a:r>
              <a:rPr lang="en-US" altLang="zh-TW" smtClean="0"/>
              <a:t>Second level</a:t>
            </a:r>
          </a:p>
          <a:p>
            <a:pPr lvl="2"/>
            <a:r>
              <a:rPr lang="en-US" altLang="zh-TW" smtClean="0"/>
              <a:t>Third level</a:t>
            </a:r>
          </a:p>
          <a:p>
            <a:pPr lvl="3"/>
            <a:r>
              <a:rPr lang="en-US" altLang="zh-TW" smtClean="0"/>
              <a:t>Fourth level</a:t>
            </a:r>
          </a:p>
          <a:p>
            <a:pPr lvl="4"/>
            <a:r>
              <a:rPr lang="en-US" altLang="zh-TW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altLang="zh-TW" smtClean="0"/>
              <a:t>Click to edit Master text styles</a:t>
            </a:r>
          </a:p>
          <a:p>
            <a:pPr lvl="1"/>
            <a:r>
              <a:rPr lang="en-US" altLang="zh-TW" smtClean="0"/>
              <a:t>Second level</a:t>
            </a:r>
          </a:p>
          <a:p>
            <a:pPr lvl="2"/>
            <a:r>
              <a:rPr lang="en-US" altLang="zh-TW" smtClean="0"/>
              <a:t>Third level</a:t>
            </a:r>
          </a:p>
          <a:p>
            <a:pPr lvl="3"/>
            <a:r>
              <a:rPr lang="en-US" altLang="zh-TW" smtClean="0"/>
              <a:t>Fourth level</a:t>
            </a:r>
          </a:p>
          <a:p>
            <a:pPr lvl="4"/>
            <a:r>
              <a:rPr lang="en-US" altLang="zh-TW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712033-3311-CB4D-9BF5-5F7D62C8EE76}" type="datetimeFigureOut">
              <a:rPr lang="en-US" smtClean="0"/>
              <a:t>1/22/17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8DFD6-46B3-6347-A38A-8A6EAD249DD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35424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altLang="zh-TW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altLang="zh-TW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altLang="zh-TW" smtClean="0"/>
              <a:t>Click to edit Master text styles</a:t>
            </a:r>
          </a:p>
          <a:p>
            <a:pPr lvl="1"/>
            <a:r>
              <a:rPr lang="en-US" altLang="zh-TW" smtClean="0"/>
              <a:t>Second level</a:t>
            </a:r>
          </a:p>
          <a:p>
            <a:pPr lvl="2"/>
            <a:r>
              <a:rPr lang="en-US" altLang="zh-TW" smtClean="0"/>
              <a:t>Third level</a:t>
            </a:r>
          </a:p>
          <a:p>
            <a:pPr lvl="3"/>
            <a:r>
              <a:rPr lang="en-US" altLang="zh-TW" smtClean="0"/>
              <a:t>Fourth level</a:t>
            </a:r>
          </a:p>
          <a:p>
            <a:pPr lvl="4"/>
            <a:r>
              <a:rPr lang="en-US" altLang="zh-TW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altLang="zh-TW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altLang="zh-TW" smtClean="0"/>
              <a:t>Click to edit Master text styles</a:t>
            </a:r>
          </a:p>
          <a:p>
            <a:pPr lvl="1"/>
            <a:r>
              <a:rPr lang="en-US" altLang="zh-TW" smtClean="0"/>
              <a:t>Second level</a:t>
            </a:r>
          </a:p>
          <a:p>
            <a:pPr lvl="2"/>
            <a:r>
              <a:rPr lang="en-US" altLang="zh-TW" smtClean="0"/>
              <a:t>Third level</a:t>
            </a:r>
          </a:p>
          <a:p>
            <a:pPr lvl="3"/>
            <a:r>
              <a:rPr lang="en-US" altLang="zh-TW" smtClean="0"/>
              <a:t>Fourth level</a:t>
            </a:r>
          </a:p>
          <a:p>
            <a:pPr lvl="4"/>
            <a:r>
              <a:rPr lang="en-US" altLang="zh-TW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712033-3311-CB4D-9BF5-5F7D62C8EE76}" type="datetimeFigureOut">
              <a:rPr lang="en-US" smtClean="0"/>
              <a:t>1/22/17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8DFD6-46B3-6347-A38A-8A6EAD249DD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658240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712033-3311-CB4D-9BF5-5F7D62C8EE76}" type="datetimeFigureOut">
              <a:rPr lang="en-US" smtClean="0"/>
              <a:t>1/22/17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8DFD6-46B3-6347-A38A-8A6EAD249DD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637577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712033-3311-CB4D-9BF5-5F7D62C8EE76}" type="datetimeFigureOut">
              <a:rPr lang="en-US" smtClean="0"/>
              <a:t>1/22/17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8DFD6-46B3-6347-A38A-8A6EAD249DD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9806390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altLang="zh-TW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altLang="zh-TW" smtClean="0"/>
              <a:t>Click to edit Master text styles</a:t>
            </a:r>
          </a:p>
          <a:p>
            <a:pPr lvl="1"/>
            <a:r>
              <a:rPr lang="en-US" altLang="zh-TW" smtClean="0"/>
              <a:t>Second level</a:t>
            </a:r>
          </a:p>
          <a:p>
            <a:pPr lvl="2"/>
            <a:r>
              <a:rPr lang="en-US" altLang="zh-TW" smtClean="0"/>
              <a:t>Third level</a:t>
            </a:r>
          </a:p>
          <a:p>
            <a:pPr lvl="3"/>
            <a:r>
              <a:rPr lang="en-US" altLang="zh-TW" smtClean="0"/>
              <a:t>Fourth level</a:t>
            </a:r>
          </a:p>
          <a:p>
            <a:pPr lvl="4"/>
            <a:r>
              <a:rPr lang="en-US" altLang="zh-TW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altLang="zh-TW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712033-3311-CB4D-9BF5-5F7D62C8EE76}" type="datetimeFigureOut">
              <a:rPr lang="en-US" smtClean="0"/>
              <a:t>1/22/17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8DFD6-46B3-6347-A38A-8A6EAD249DD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50942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altLang="zh-TW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altLang="zh-TW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712033-3311-CB4D-9BF5-5F7D62C8EE76}" type="datetimeFigureOut">
              <a:rPr lang="en-US" smtClean="0"/>
              <a:t>1/22/17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8DFD6-46B3-6347-A38A-8A6EAD249DD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0966110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altLang="zh-TW" smtClean="0"/>
              <a:t>Click to edit Master text styles</a:t>
            </a:r>
          </a:p>
          <a:p>
            <a:pPr lvl="1"/>
            <a:r>
              <a:rPr lang="en-US" altLang="zh-TW" smtClean="0"/>
              <a:t>Second level</a:t>
            </a:r>
          </a:p>
          <a:p>
            <a:pPr lvl="2"/>
            <a:r>
              <a:rPr lang="en-US" altLang="zh-TW" smtClean="0"/>
              <a:t>Third level</a:t>
            </a:r>
          </a:p>
          <a:p>
            <a:pPr lvl="3"/>
            <a:r>
              <a:rPr lang="en-US" altLang="zh-TW" smtClean="0"/>
              <a:t>Fourth level</a:t>
            </a:r>
          </a:p>
          <a:p>
            <a:pPr lvl="4"/>
            <a:r>
              <a:rPr lang="en-US" altLang="zh-TW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712033-3311-CB4D-9BF5-5F7D62C8EE76}" type="datetimeFigureOut">
              <a:rPr lang="en-US" smtClean="0"/>
              <a:t>1/22/17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8DFD6-46B3-6347-A38A-8A6EAD249DD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19433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altLang="zh-TW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altLang="zh-TW" smtClean="0"/>
              <a:t>Click to edit Master text styles</a:t>
            </a:r>
          </a:p>
          <a:p>
            <a:pPr lvl="1"/>
            <a:r>
              <a:rPr lang="en-US" altLang="zh-TW" smtClean="0"/>
              <a:t>Second level</a:t>
            </a:r>
          </a:p>
          <a:p>
            <a:pPr lvl="2"/>
            <a:r>
              <a:rPr lang="en-US" altLang="zh-TW" smtClean="0"/>
              <a:t>Third level</a:t>
            </a:r>
          </a:p>
          <a:p>
            <a:pPr lvl="3"/>
            <a:r>
              <a:rPr lang="en-US" altLang="zh-TW" smtClean="0"/>
              <a:t>Fourth level</a:t>
            </a:r>
          </a:p>
          <a:p>
            <a:pPr lvl="4"/>
            <a:r>
              <a:rPr lang="en-US" altLang="zh-TW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712033-3311-CB4D-9BF5-5F7D62C8EE76}" type="datetimeFigureOut">
              <a:rPr lang="en-US" smtClean="0"/>
              <a:t>1/22/17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8DFD6-46B3-6347-A38A-8A6EAD249DD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0343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altLang="zh-TW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altLang="zh-TW" smtClean="0"/>
              <a:t>Click to edit Master text styles</a:t>
            </a:r>
          </a:p>
          <a:p>
            <a:pPr lvl="1"/>
            <a:r>
              <a:rPr lang="en-US" altLang="zh-TW" smtClean="0"/>
              <a:t>Second level</a:t>
            </a:r>
          </a:p>
          <a:p>
            <a:pPr lvl="2"/>
            <a:r>
              <a:rPr lang="en-US" altLang="zh-TW" smtClean="0"/>
              <a:t>Third level</a:t>
            </a:r>
          </a:p>
          <a:p>
            <a:pPr lvl="3"/>
            <a:r>
              <a:rPr lang="en-US" altLang="zh-TW" smtClean="0"/>
              <a:t>Fourth level</a:t>
            </a:r>
          </a:p>
          <a:p>
            <a:pPr lvl="4"/>
            <a:r>
              <a:rPr lang="en-US" altLang="zh-TW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B712033-3311-CB4D-9BF5-5F7D62C8EE76}" type="datetimeFigureOut">
              <a:rPr lang="en-US" smtClean="0"/>
              <a:t>1/22/17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4A8DFD6-46B3-6347-A38A-8A6EAD249DD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10576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jp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.jpe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.gif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216470" y="1316883"/>
            <a:ext cx="8711624" cy="14773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9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得地為業</a:t>
            </a:r>
            <a:endParaRPr lang="en-US" sz="9000" b="1" dirty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5329218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-334180" y="1313554"/>
            <a:ext cx="8711624" cy="25545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前總統奧巴馬</a:t>
            </a:r>
            <a:endParaRPr lang="en-US" altLang="zh-TW" sz="6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endParaRPr lang="en-US" altLang="zh-TW" sz="4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“我是一個夢想的顏色！”</a:t>
            </a:r>
            <a:endParaRPr lang="en-US" sz="6000" b="1" dirty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9910854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216470" y="1316883"/>
            <a:ext cx="8711624" cy="25545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現任總統川普</a:t>
            </a:r>
            <a:endParaRPr lang="en-US" altLang="zh-TW" sz="6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endParaRPr lang="en-US" altLang="zh-TW" sz="4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“民有民治民享的美國”</a:t>
            </a:r>
            <a:endParaRPr lang="en-US" sz="6000" b="1" dirty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387941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216470" y="1316883"/>
            <a:ext cx="8711624" cy="3477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主耶穌說：</a:t>
            </a:r>
            <a:endParaRPr lang="en-US" altLang="zh-TW" sz="6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endParaRPr lang="en-US" altLang="zh-TW" sz="4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我來是要叫人得生命，</a:t>
            </a:r>
            <a:endParaRPr lang="en-US" altLang="zh-TW" sz="6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並且得的更豐盛。</a:t>
            </a:r>
            <a:endParaRPr lang="en-US" altLang="zh-TW" sz="6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2848780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0" y="1316883"/>
            <a:ext cx="8711624" cy="1323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8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得地為業是指什麼？</a:t>
            </a:r>
            <a:endParaRPr lang="en-US" altLang="zh-TW" sz="8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9566454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0" y="1316883"/>
            <a:ext cx="8711624" cy="25545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8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得地</a:t>
            </a:r>
            <a:r>
              <a:rPr lang="zh-TW" altLang="en-US" sz="8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為業</a:t>
            </a:r>
            <a:r>
              <a:rPr lang="zh-TW" altLang="en-US" sz="8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：</a:t>
            </a:r>
            <a:endParaRPr lang="en-US" altLang="zh-TW" sz="8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8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得豐盛生命</a:t>
            </a:r>
            <a:endParaRPr lang="en-US" altLang="zh-TW" sz="8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6624661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0" y="631710"/>
            <a:ext cx="9144000" cy="58631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約書亞記：三明治</a:t>
            </a:r>
            <a:endParaRPr lang="en-US" altLang="zh-TW" sz="6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endParaRPr lang="en-US" altLang="zh-TW" sz="3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857250" lvl="2" indent="-857250" defTabSz="914400" eaLnBrk="1" fontAlgn="base" hangingPunct="1">
              <a:spcBef>
                <a:spcPct val="0"/>
              </a:spcBef>
              <a:spcAft>
                <a:spcPct val="0"/>
              </a:spcAft>
              <a:buSzPct val="77000"/>
              <a:buFont typeface="Wingdings" charset="2"/>
              <a:buChar char="Ø"/>
            </a:pPr>
            <a:r>
              <a:rPr lang="zh-TW" altLang="en-US" sz="55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神說：要順服神（</a:t>
            </a:r>
            <a:r>
              <a:rPr lang="en-US" altLang="zh-TW" sz="55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1</a:t>
            </a:r>
            <a:r>
              <a:rPr lang="zh-TW" altLang="en-US" sz="55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）</a:t>
            </a:r>
            <a:endParaRPr lang="en-US" altLang="zh-TW" sz="55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857250" lvl="2" indent="-857250" defTabSz="914400" eaLnBrk="1" fontAlgn="base" hangingPunct="1">
              <a:spcBef>
                <a:spcPct val="0"/>
              </a:spcBef>
              <a:spcAft>
                <a:spcPct val="0"/>
              </a:spcAft>
              <a:buSzPct val="77000"/>
              <a:buFont typeface="Wingdings" charset="2"/>
              <a:buChar char="Ø"/>
            </a:pPr>
            <a:r>
              <a:rPr lang="zh-TW" altLang="en-US" sz="55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得地為業的細節（</a:t>
            </a:r>
            <a:r>
              <a:rPr lang="en-US" altLang="zh-TW" sz="55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2</a:t>
            </a:r>
            <a:r>
              <a:rPr lang="zh-TW" altLang="en-US" sz="55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～</a:t>
            </a:r>
            <a:r>
              <a:rPr lang="en-US" altLang="zh-TW" sz="55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22</a:t>
            </a:r>
            <a:r>
              <a:rPr lang="zh-TW" altLang="en-US" sz="55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）</a:t>
            </a:r>
            <a:endParaRPr lang="en-US" altLang="zh-TW" sz="55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857250" lvl="2" indent="-857250" defTabSz="914400" eaLnBrk="1" fontAlgn="base" hangingPunct="1">
              <a:spcBef>
                <a:spcPct val="0"/>
              </a:spcBef>
              <a:spcAft>
                <a:spcPct val="0"/>
              </a:spcAft>
              <a:buSzPct val="77000"/>
              <a:buFont typeface="Wingdings" charset="2"/>
              <a:buChar char="Ø"/>
            </a:pPr>
            <a:r>
              <a:rPr lang="zh-TW" altLang="en-US" sz="55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約書亞說：要順服神（</a:t>
            </a:r>
            <a:r>
              <a:rPr lang="en-US" altLang="zh-TW" sz="55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24</a:t>
            </a:r>
            <a:r>
              <a:rPr lang="zh-TW" altLang="en-US" sz="55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）</a:t>
            </a:r>
            <a:endParaRPr lang="en-US" altLang="zh-TW" sz="55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857250" lvl="2" indent="-857250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  <a:buFont typeface="Arial"/>
              <a:buChar char="•"/>
            </a:pPr>
            <a:endParaRPr lang="en-US" altLang="zh-TW" sz="6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endParaRPr lang="en-US" altLang="zh-TW" sz="6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5857806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0" y="364325"/>
            <a:ext cx="9144000" cy="76328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5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約書亞記的精彩內容</a:t>
            </a:r>
            <a:endParaRPr lang="en-US" altLang="zh-TW" sz="5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endParaRPr lang="en-US" altLang="zh-TW" sz="2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857250" lvl="2" indent="-857250" defTabSz="914400" eaLnBrk="1" fontAlgn="base" hangingPunct="1">
              <a:spcBef>
                <a:spcPct val="0"/>
              </a:spcBef>
              <a:spcAft>
                <a:spcPct val="0"/>
              </a:spcAft>
              <a:buSzPct val="77000"/>
              <a:buFont typeface="Wingdings" charset="2"/>
              <a:buChar char="Ø"/>
            </a:pPr>
            <a:r>
              <a:rPr lang="zh-TW" altLang="en-US" sz="5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高大的耶利哥城（</a:t>
            </a:r>
            <a:r>
              <a:rPr lang="zh-TW" altLang="zh-TW" sz="5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6</a:t>
            </a:r>
            <a:r>
              <a:rPr lang="zh-TW" altLang="en-US" sz="5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）</a:t>
            </a:r>
            <a:endParaRPr lang="en-US" altLang="zh-TW" sz="5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857250" lvl="2" indent="-857250" defTabSz="914400" eaLnBrk="1" fontAlgn="base" hangingPunct="1">
              <a:spcBef>
                <a:spcPct val="0"/>
              </a:spcBef>
              <a:spcAft>
                <a:spcPct val="0"/>
              </a:spcAft>
              <a:buSzPct val="77000"/>
              <a:buFont typeface="Wingdings" charset="2"/>
              <a:buChar char="Ø"/>
            </a:pPr>
            <a:r>
              <a:rPr lang="zh-TW" altLang="en-US" sz="5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看似很小的艾成（</a:t>
            </a:r>
            <a:r>
              <a:rPr lang="zh-TW" altLang="zh-TW" sz="5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7</a:t>
            </a:r>
            <a:r>
              <a:rPr lang="zh-TW" altLang="en-US" sz="5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，</a:t>
            </a:r>
            <a:r>
              <a:rPr lang="en-US" altLang="zh-TW" sz="5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8</a:t>
            </a:r>
            <a:r>
              <a:rPr lang="zh-TW" altLang="en-US" sz="5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）</a:t>
            </a:r>
            <a:endParaRPr lang="en-US" altLang="zh-TW" sz="5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857250" lvl="2" indent="-857250" defTabSz="914400" eaLnBrk="1" fontAlgn="base" hangingPunct="1">
              <a:spcBef>
                <a:spcPct val="0"/>
              </a:spcBef>
              <a:spcAft>
                <a:spcPct val="0"/>
              </a:spcAft>
              <a:buSzPct val="77000"/>
              <a:buFont typeface="Wingdings" charset="2"/>
              <a:buChar char="Ø"/>
            </a:pPr>
            <a:r>
              <a:rPr lang="zh-TW" altLang="en-US" sz="5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被基遍人騙了（</a:t>
            </a:r>
            <a:r>
              <a:rPr lang="zh-TW" altLang="zh-TW" sz="5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9</a:t>
            </a:r>
            <a:r>
              <a:rPr lang="zh-TW" altLang="en-US" sz="5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）</a:t>
            </a:r>
            <a:endParaRPr lang="en-US" altLang="zh-TW" sz="5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857250" lvl="2" indent="-857250" defTabSz="914400" eaLnBrk="1" fontAlgn="base" hangingPunct="1">
              <a:spcBef>
                <a:spcPct val="0"/>
              </a:spcBef>
              <a:spcAft>
                <a:spcPct val="0"/>
              </a:spcAft>
              <a:buSzPct val="77000"/>
              <a:buFont typeface="Wingdings" charset="2"/>
              <a:buChar char="Ø"/>
            </a:pPr>
            <a:r>
              <a:rPr lang="zh-TW" altLang="en-US" sz="5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南方五王的聯合（</a:t>
            </a:r>
            <a:r>
              <a:rPr lang="en-US" altLang="zh-TW" sz="5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10</a:t>
            </a:r>
            <a:r>
              <a:rPr lang="zh-TW" altLang="en-US" sz="5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）</a:t>
            </a:r>
            <a:endParaRPr lang="en-US" altLang="zh-TW" sz="5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857250" lvl="2" indent="-857250" defTabSz="914400" eaLnBrk="1" fontAlgn="base" hangingPunct="1">
              <a:spcBef>
                <a:spcPct val="0"/>
              </a:spcBef>
              <a:spcAft>
                <a:spcPct val="0"/>
              </a:spcAft>
              <a:buSzPct val="77000"/>
              <a:buFont typeface="Wingdings" charset="2"/>
              <a:buChar char="Ø"/>
            </a:pPr>
            <a:r>
              <a:rPr lang="zh-TW" altLang="en-US" sz="5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北方四王／諸王的聯合（</a:t>
            </a:r>
            <a:r>
              <a:rPr lang="en-US" altLang="zh-TW" sz="5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11</a:t>
            </a:r>
            <a:r>
              <a:rPr lang="zh-TW" altLang="en-US" sz="5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）</a:t>
            </a:r>
            <a:endParaRPr lang="en-US" altLang="zh-TW" sz="5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857250" lvl="2" indent="-857250" defTabSz="914400" eaLnBrk="1" fontAlgn="base" hangingPunct="1">
              <a:spcBef>
                <a:spcPct val="0"/>
              </a:spcBef>
              <a:spcAft>
                <a:spcPct val="0"/>
              </a:spcAft>
              <a:buSzPct val="77000"/>
              <a:buFont typeface="Wingdings" charset="2"/>
              <a:buChar char="Ø"/>
            </a:pPr>
            <a:r>
              <a:rPr lang="zh-TW" altLang="en-US" sz="5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一共征服</a:t>
            </a:r>
            <a:r>
              <a:rPr lang="en-US" altLang="zh-TW" sz="5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31</a:t>
            </a:r>
            <a:r>
              <a:rPr lang="zh-TW" altLang="en-US" sz="5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個王</a:t>
            </a:r>
            <a:endParaRPr lang="en-US" altLang="zh-TW" sz="5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857250" lvl="2" indent="-857250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  <a:buFont typeface="Arial"/>
              <a:buChar char="•"/>
            </a:pPr>
            <a:endParaRPr lang="en-US" altLang="zh-TW" sz="6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endParaRPr lang="en-US" altLang="zh-TW" sz="6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4308223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吉甲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837372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jeric9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650107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分地.gif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186114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701778" y="634968"/>
            <a:ext cx="7853230" cy="4632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55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得地為業的秘訣</a:t>
            </a:r>
            <a:endParaRPr lang="en-US" altLang="zh-TW" sz="55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endParaRPr lang="en-US" altLang="zh-TW" sz="2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857250" lvl="2" indent="-857250" defTabSz="914400" eaLnBrk="1" fontAlgn="base" hangingPunct="1">
              <a:spcBef>
                <a:spcPct val="0"/>
              </a:spcBef>
              <a:spcAft>
                <a:spcPct val="0"/>
              </a:spcAft>
              <a:buSzPct val="77000"/>
              <a:buFont typeface="Wingdings" charset="2"/>
              <a:buChar char="Ø"/>
            </a:pPr>
            <a:r>
              <a:rPr lang="zh-TW" altLang="en-US" sz="55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知道有地業可得</a:t>
            </a:r>
            <a:endParaRPr lang="en-US" altLang="zh-TW" sz="55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857250" lvl="2" indent="-857250" defTabSz="914400" eaLnBrk="1" fontAlgn="base" hangingPunct="1">
              <a:spcBef>
                <a:spcPct val="0"/>
              </a:spcBef>
              <a:spcAft>
                <a:spcPct val="0"/>
              </a:spcAft>
              <a:buSzPct val="77000"/>
              <a:buFont typeface="Wingdings" charset="2"/>
              <a:buChar char="Ø"/>
            </a:pPr>
            <a:r>
              <a:rPr lang="zh-TW" altLang="en-US" sz="55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勇敢不懼怕</a:t>
            </a:r>
            <a:endParaRPr lang="en-US" altLang="zh-TW" sz="55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857250" lvl="2" indent="-857250" defTabSz="914400" eaLnBrk="1" fontAlgn="base" hangingPunct="1">
              <a:spcBef>
                <a:spcPct val="0"/>
              </a:spcBef>
              <a:spcAft>
                <a:spcPct val="0"/>
              </a:spcAft>
              <a:buSzPct val="77000"/>
              <a:buFont typeface="Wingdings" charset="2"/>
              <a:buChar char="Ø"/>
            </a:pPr>
            <a:r>
              <a:rPr lang="zh-TW" altLang="en-US" sz="55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謹守遵行神的話</a:t>
            </a:r>
            <a:endParaRPr lang="en-US" altLang="zh-TW" sz="55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857250" lvl="2" indent="-857250" defTabSz="914400" eaLnBrk="1" fontAlgn="base" hangingPunct="1">
              <a:spcBef>
                <a:spcPct val="0"/>
              </a:spcBef>
              <a:spcAft>
                <a:spcPct val="0"/>
              </a:spcAft>
              <a:buSzPct val="77000"/>
              <a:buFont typeface="Wingdings" charset="2"/>
              <a:buChar char="Ø"/>
            </a:pPr>
            <a:r>
              <a:rPr lang="zh-TW" altLang="en-US" sz="55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大家都積極參與</a:t>
            </a:r>
            <a:endParaRPr lang="en-US" altLang="zh-TW" sz="55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4925186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584815" y="631710"/>
            <a:ext cx="7853230" cy="40934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豐盛的生命</a:t>
            </a:r>
            <a:endParaRPr lang="en-US" altLang="zh-TW" sz="6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endParaRPr lang="en-US" altLang="zh-TW" sz="2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857250" lvl="2" indent="-857250" algn="ctr" defTabSz="914400" eaLnBrk="1" fontAlgn="base" hangingPunct="1">
              <a:spcBef>
                <a:spcPct val="0"/>
              </a:spcBef>
              <a:spcAft>
                <a:spcPct val="0"/>
              </a:spcAft>
              <a:buSzPct val="77000"/>
              <a:buFont typeface="Wingdings" charset="2"/>
              <a:buChar char="Ø"/>
            </a:pPr>
            <a:r>
              <a:rPr lang="zh-TW" altLang="en-US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看見機會</a:t>
            </a:r>
            <a:endParaRPr lang="en-US" altLang="zh-TW" sz="6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857250" lvl="2" indent="-857250" algn="ctr" defTabSz="914400" eaLnBrk="1" fontAlgn="base" hangingPunct="1">
              <a:spcBef>
                <a:spcPct val="0"/>
              </a:spcBef>
              <a:spcAft>
                <a:spcPct val="0"/>
              </a:spcAft>
              <a:buSzPct val="77000"/>
              <a:buFont typeface="Wingdings" charset="2"/>
              <a:buChar char="Ø"/>
            </a:pPr>
            <a:r>
              <a:rPr lang="zh-TW" altLang="en-US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作對選擇</a:t>
            </a:r>
            <a:endParaRPr lang="en-US" altLang="zh-TW" sz="6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857250" lvl="2" indent="-857250" algn="ctr" defTabSz="914400" eaLnBrk="1" fontAlgn="base" hangingPunct="1">
              <a:spcBef>
                <a:spcPct val="0"/>
              </a:spcBef>
              <a:spcAft>
                <a:spcPct val="0"/>
              </a:spcAft>
              <a:buSzPct val="77000"/>
              <a:buFont typeface="Wingdings" charset="2"/>
              <a:buChar char="Ø"/>
            </a:pPr>
            <a:r>
              <a:rPr lang="zh-TW" altLang="en-US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進入改變</a:t>
            </a:r>
            <a:endParaRPr lang="en-US" altLang="zh-TW" sz="6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683717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0" y="1316883"/>
            <a:ext cx="8711624" cy="25545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8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得地為業的</a:t>
            </a:r>
            <a:r>
              <a:rPr lang="en-US" altLang="zh-TW" sz="8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Stanley Lewis</a:t>
            </a:r>
          </a:p>
        </p:txBody>
      </p:sp>
    </p:spTree>
    <p:extLst>
      <p:ext uri="{BB962C8B-B14F-4D97-AF65-F5344CB8AC3E}">
        <p14:creationId xmlns:p14="http://schemas.microsoft.com/office/powerpoint/2010/main" val="48778117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1253175" y="591699"/>
            <a:ext cx="7385378" cy="57861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5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得地為業的目標</a:t>
            </a:r>
            <a:endParaRPr lang="en-US" altLang="zh-TW" sz="5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endParaRPr lang="en-US" altLang="zh-TW" sz="2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857250" lvl="2" indent="-857250" defTabSz="914400" eaLnBrk="1" fontAlgn="base" hangingPunct="1">
              <a:spcBef>
                <a:spcPct val="0"/>
              </a:spcBef>
              <a:spcAft>
                <a:spcPct val="0"/>
              </a:spcAft>
              <a:buSzPct val="77000"/>
              <a:buFont typeface="Wingdings" charset="2"/>
              <a:buChar char="Ø"/>
            </a:pPr>
            <a:r>
              <a:rPr lang="en-US" sz="5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對生命有熱情</a:t>
            </a:r>
          </a:p>
          <a:p>
            <a:pPr marL="857250" lvl="2" indent="-857250" defTabSz="914400" eaLnBrk="1" fontAlgn="base" hangingPunct="1">
              <a:spcBef>
                <a:spcPct val="0"/>
              </a:spcBef>
              <a:spcAft>
                <a:spcPct val="0"/>
              </a:spcAft>
              <a:buSzPct val="77000"/>
              <a:buFont typeface="Wingdings" charset="2"/>
              <a:buChar char="Ø"/>
            </a:pPr>
            <a:r>
              <a:rPr lang="en-US" sz="5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對生活有</a:t>
            </a:r>
            <a:r>
              <a:rPr lang="en-US" sz="5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盼望</a:t>
            </a:r>
            <a:endParaRPr lang="en-US" altLang="zh-TW" sz="5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857250" lvl="2" indent="-857250" defTabSz="914400" eaLnBrk="1" fontAlgn="base" hangingPunct="1">
              <a:spcBef>
                <a:spcPct val="0"/>
              </a:spcBef>
              <a:spcAft>
                <a:spcPct val="0"/>
              </a:spcAft>
              <a:buSzPct val="77000"/>
              <a:buFont typeface="Wingdings" charset="2"/>
              <a:buChar char="Ø"/>
            </a:pPr>
            <a:r>
              <a:rPr lang="en-US" sz="5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有智慧做正確選擇</a:t>
            </a:r>
          </a:p>
          <a:p>
            <a:pPr marL="857250" lvl="2" indent="-857250" defTabSz="914400" eaLnBrk="1" fontAlgn="base" hangingPunct="1">
              <a:spcBef>
                <a:spcPct val="0"/>
              </a:spcBef>
              <a:spcAft>
                <a:spcPct val="0"/>
              </a:spcAft>
              <a:buSzPct val="77000"/>
              <a:buFont typeface="Wingdings" charset="2"/>
              <a:buChar char="Ø"/>
            </a:pPr>
            <a:r>
              <a:rPr lang="en-US" sz="5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有能力面對挑戰</a:t>
            </a:r>
          </a:p>
          <a:p>
            <a:pPr marL="857250" lvl="2" indent="-857250" defTabSz="914400" eaLnBrk="1" fontAlgn="base" hangingPunct="1">
              <a:spcBef>
                <a:spcPct val="0"/>
              </a:spcBef>
              <a:spcAft>
                <a:spcPct val="0"/>
              </a:spcAft>
              <a:buSzPct val="77000"/>
              <a:buFont typeface="Wingdings" charset="2"/>
              <a:buChar char="Ø"/>
            </a:pPr>
            <a:r>
              <a:rPr lang="en-US" sz="5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對人有愛心</a:t>
            </a:r>
          </a:p>
          <a:p>
            <a:pPr marL="857250" lvl="2" indent="-857250" defTabSz="914400" eaLnBrk="1" fontAlgn="base" hangingPunct="1">
              <a:spcBef>
                <a:spcPct val="0"/>
              </a:spcBef>
              <a:spcAft>
                <a:spcPct val="0"/>
              </a:spcAft>
              <a:buSzPct val="77000"/>
              <a:buFont typeface="Wingdings" charset="2"/>
              <a:buChar char="Ø"/>
            </a:pPr>
            <a:r>
              <a:rPr lang="zh-TW" altLang="en-US" sz="5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積極</a:t>
            </a:r>
            <a:r>
              <a:rPr lang="en-US" sz="5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參與</a:t>
            </a:r>
            <a:r>
              <a:rPr lang="en-US" sz="5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服</a:t>
            </a:r>
            <a:r>
              <a:rPr lang="en-US" sz="5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事</a:t>
            </a:r>
            <a:endParaRPr lang="en-US" sz="5000" b="1" dirty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37189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0" y="1316883"/>
            <a:ext cx="8711624" cy="25545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8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得地</a:t>
            </a:r>
            <a:r>
              <a:rPr lang="zh-TW" altLang="en-US" sz="8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為業</a:t>
            </a:r>
            <a:r>
              <a:rPr lang="zh-TW" altLang="en-US" sz="8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：</a:t>
            </a:r>
            <a:endParaRPr lang="en-US" altLang="zh-TW" sz="8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8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得豐盛生命</a:t>
            </a:r>
            <a:endParaRPr lang="en-US" altLang="zh-TW" sz="8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985537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5732</TotalTime>
  <Words>158</Words>
  <Application>Microsoft Macintosh PowerPoint</Application>
  <PresentationFormat>On-screen Show (4:3)</PresentationFormat>
  <Paragraphs>49</Paragraphs>
  <Slides>16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17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Kai-Di Chi</dc:creator>
  <cp:lastModifiedBy>Kai-Di Chi</cp:lastModifiedBy>
  <cp:revision>101</cp:revision>
  <dcterms:created xsi:type="dcterms:W3CDTF">2016-03-04T02:25:27Z</dcterms:created>
  <dcterms:modified xsi:type="dcterms:W3CDTF">2017-01-22T17:45:13Z</dcterms:modified>
</cp:coreProperties>
</file>