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67" r:id="rId4"/>
    <p:sldId id="266" r:id="rId5"/>
    <p:sldId id="268" r:id="rId6"/>
    <p:sldId id="259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3523" autoAdjust="0"/>
  </p:normalViewPr>
  <p:slideViewPr>
    <p:cSldViewPr snapToGrid="0" snapToObjects="1">
      <p:cViewPr varScale="1">
        <p:scale>
          <a:sx n="55" d="100"/>
          <a:sy n="55" d="100"/>
        </p:scale>
        <p:origin x="-39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1/11/17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2017/1/1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，一个新的开始，多么巧合啊。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得地为业是得什么地？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如何去得呢？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为什么神给我们旧约？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我们可以不读旧约吗？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以色列人的历史跟我们有什么关系？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读福音书，当主耶稣提到乃缦、撒勒法的寡妇的时候我们怎么能懂呢？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不知道逾越节怎么能体会主耶稣是那个替罪的羔羊呢？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又如何能读得懂希伯来书呢？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你们在这山上住的日子够了（申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1:5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）。神要我们得着那丰盛的生命，满有果子、满有能力的生命。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约书亚记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，神再一次要他们去得地为业。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感谢神，那一代的以色列人顺服了。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神拯救以色列人出埃及：只是开始，祂还要把他们带到那应许给他们的流奶与蜜之地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耶稣在受洗以后，没有马上有能力的开始祂的事奉，而是在旷野被试探四十天。就像以色列人经过红海在旷野流荡了四十年一样。我们的旷野人人长短不一，希望我的旷野不是四十年。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同样的</a:t>
            </a:r>
            <a:r>
              <a:rPr lang="zh-CN" altLang="zh-CN" sz="3200" dirty="0" smtClean="0"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神拯救我们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：只是开始，祂还要我们得着丰盛的生命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个人的层面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家庭的层面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教会的层面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敬畏耶和华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是智慧的开端，凡遵守祂命令的是聪明人，耶和华是永远当赞美的。（诗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111:10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顺服神的是聪明人，愿意进入迦南地的那一代以色列人是聪明人。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可是我们有多少人像那些不愿意进入迦南地的那一代以色列人呢？漂流、倒毙在旷野。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一个应许：我们可以有的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一个呼召：我们应该要的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因为是祂的心意，所以祂会带领、同去、为我们争战、使我们得胜。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神呼召一个人，建立一个国，成全祂的教会。要教会（祂的百姓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包括我们）一起去得地为业。每一个人都有份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一起去得地为业，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有些人还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清楚真理，有些人还没有经历、有些人还没有信心、有些人还不成熟，可是有些人可以帮助我们，他们的见证可以建造我们。我们是一个家、甚至神说我们是一个身体。我们需要彼此，所以神要我们不要停止聚会。神要我们一起去得地为业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我们不需要犯不必要错误，学不需要的功课。不是吗？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个人的得胜是全体的祝福，自己蒙福，自己四周的人都可以得福的。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这四十年，你的衣服没有穿破，你的脚也没有肿。（申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8:4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lvl="0" indent="-457200">
              <a:buFont typeface="Wingdings" charset="2"/>
              <a:buChar char="Ø"/>
            </a:pPr>
            <a:r>
              <a:rPr lang="zh-CN" altLang="en-US" sz="3200" b="1" u="sng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尼</a:t>
            </a:r>
            <a:r>
              <a:rPr lang="en-US" altLang="zh-CN" sz="3200" b="1" u="sng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9:19</a:t>
            </a:r>
            <a:r>
              <a:rPr lang="zh-CN" altLang="en-US" sz="3200" b="1" u="sng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b="1" u="sng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21</a:t>
            </a:r>
          </a:p>
          <a:p>
            <a:pPr marL="457200" lvl="0" indent="-457200">
              <a:buFont typeface="Wingdings" charset="2"/>
              <a:buChar char="Ø"/>
            </a:pPr>
            <a:endParaRPr lang="en-US" altLang="zh-CN" sz="3200" b="1" u="sng" dirty="0" smtClean="0">
              <a:solidFill>
                <a:srgbClr val="FF0000"/>
              </a:solidFill>
              <a:latin typeface="华文楷体"/>
              <a:ea typeface="华文楷体"/>
              <a:cs typeface="华文楷体"/>
            </a:endParaRPr>
          </a:p>
          <a:p>
            <a:pPr marL="457200" lvl="0" indent="-457200">
              <a:buFont typeface="Wingdings" charset="2"/>
              <a:buChar char="Ø"/>
            </a:pPr>
            <a:r>
              <a:rPr lang="zh-CN" altLang="en-US" sz="3200" b="1" u="none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好像不错嘛</a:t>
            </a:r>
            <a:endParaRPr lang="en-US" altLang="zh-CN" sz="3200" b="1" u="none" dirty="0" smtClean="0">
              <a:solidFill>
                <a:srgbClr val="FF0000"/>
              </a:solidFill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b="0" u="none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却没有安息，因为？</a:t>
            </a:r>
            <a:endParaRPr lang="en-US" altLang="zh-CN" sz="3200" b="0" u="none" dirty="0" smtClean="0">
              <a:solidFill>
                <a:srgbClr val="FF0000"/>
              </a:solidFill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b="0" u="none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也没有产业，因为？</a:t>
            </a:r>
            <a:endParaRPr lang="en-US" altLang="zh-CN" sz="3200" b="0" u="none" dirty="0" smtClean="0">
              <a:solidFill>
                <a:srgbClr val="FF0000"/>
              </a:solidFill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b="0" u="none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好吗？让我们不要自满</a:t>
            </a:r>
            <a:endParaRPr lang="en-US" altLang="zh-CN" sz="3200" b="0" u="none" dirty="0" smtClean="0">
              <a:solidFill>
                <a:srgbClr val="FF0000"/>
              </a:solidFill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b="0" u="none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属灵的生命高高低低、起起伏伏就不奇怪了。用自己来做例子（投资赔钱等等）。</a:t>
            </a:r>
            <a:endParaRPr lang="en-US" altLang="zh-CN" sz="3200" b="0" u="none" dirty="0" smtClean="0">
              <a:solidFill>
                <a:srgbClr val="FF0000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我们都是在主耶稣的学校学习，让我们成为好学生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3200" kern="1200" dirty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1/11/17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1/11/17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1/11/17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9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得地为业</a:t>
            </a:r>
            <a:endParaRPr lang="en-US" sz="9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的异象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这些事都是我们的鉴戒，</a:t>
            </a:r>
            <a:r>
              <a:rPr lang="zh-CN" altLang="en-US" sz="48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叫我们不要贪念恶事</a:t>
            </a:r>
            <a:r>
              <a:rPr lang="zh-CN" altLang="en-US" sz="48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8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象</a:t>
            </a:r>
            <a:r>
              <a:rPr lang="zh-CN" altLang="en-US" sz="48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他们那样贪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念的。（林前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10:6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他们遭遇这些事都要作为鉴戒，并且写在經上，正是警戒我们这末世的人。（林前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10:11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8362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你们在这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山上住的日子够了（申</a:t>
            </a:r>
            <a:r>
              <a:rPr lang="en-US" altLang="zh-CN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endParaRPr lang="en-US" altLang="zh-CN" sz="44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约书亚记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1:1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endParaRPr lang="en-US" altLang="zh-CN" sz="44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这是神的心意，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因为祂爱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祂的儿女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祂要我们得着应许。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063209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盗贼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来，无非要偷窃、杀害、毁坏；我来了，是要叫羊得生命，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并且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得的更丰盛。（约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12085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</a:t>
            </a:r>
            <a:r>
              <a:rPr lang="zh-CN" altLang="en-US" sz="41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得地为业是</a:t>
            </a:r>
            <a:endParaRPr lang="en-US" altLang="zh-CN" sz="41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一个应许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一个呼召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一定有神的同在与</a:t>
            </a:r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同行的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一起蒙福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287977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在旷野的日子：</a:t>
            </a:r>
            <a:endParaRPr lang="en-US" altLang="zh-CN" sz="44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有吃的、有喝的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有火柱、有云柱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有圣灵教导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一无所缺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674032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祂要给我们的，我们都要</a:t>
            </a:r>
            <a:endParaRPr lang="en-US" altLang="zh-CN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祂要我们给的，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我们都给</a:t>
            </a:r>
            <a:endParaRPr lang="en-US" altLang="zh-CN" sz="44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让这成为我们大家的目标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順服</a:t>
            </a:r>
            <a:r>
              <a:rPr lang="en-US" altLang="zh-CN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难吗？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0076905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49078</TotalTime>
  <Words>488</Words>
  <Application>Microsoft Macintosh PowerPoint</Application>
  <PresentationFormat>On-screen Show (4:3)</PresentationFormat>
  <Paragraphs>71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Hardcover</vt:lpstr>
      <vt:lpstr>得地为业</vt:lpstr>
      <vt:lpstr>得地为业的异象</vt:lpstr>
      <vt:lpstr>得地为业的异象</vt:lpstr>
      <vt:lpstr>得地为业的异象</vt:lpstr>
      <vt:lpstr>得地为业的异象</vt:lpstr>
      <vt:lpstr>得地为业的异象</vt:lpstr>
      <vt:lpstr>順服-难吗？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得地为业的异象</dc:title>
  <dc:subject/>
  <dc:creator>Cheng-Kuo Chi</dc:creator>
  <cp:keywords/>
  <dc:description/>
  <cp:lastModifiedBy>Cheng-Kuo Chi</cp:lastModifiedBy>
  <cp:revision>106</cp:revision>
  <dcterms:created xsi:type="dcterms:W3CDTF">2016-11-03T20:20:36Z</dcterms:created>
  <dcterms:modified xsi:type="dcterms:W3CDTF">2017-01-14T15:33:02Z</dcterms:modified>
  <cp:category/>
</cp:coreProperties>
</file>