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72" r:id="rId2"/>
    <p:sldId id="273" r:id="rId3"/>
    <p:sldId id="259" r:id="rId4"/>
    <p:sldId id="260" r:id="rId5"/>
    <p:sldId id="274" r:id="rId6"/>
    <p:sldId id="275" r:id="rId7"/>
    <p:sldId id="279" r:id="rId8"/>
    <p:sldId id="277" r:id="rId9"/>
    <p:sldId id="291" r:id="rId10"/>
    <p:sldId id="276" r:id="rId11"/>
    <p:sldId id="281" r:id="rId12"/>
    <p:sldId id="282" r:id="rId13"/>
    <p:sldId id="280" r:id="rId14"/>
    <p:sldId id="284" r:id="rId15"/>
    <p:sldId id="283" r:id="rId16"/>
    <p:sldId id="285" r:id="rId17"/>
    <p:sldId id="286" r:id="rId18"/>
    <p:sldId id="287" r:id="rId19"/>
    <p:sldId id="288" r:id="rId20"/>
    <p:sldId id="289" r:id="rId21"/>
    <p:sldId id="290" r:id="rId22"/>
    <p:sldId id="29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C4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2" d="100"/>
          <a:sy n="72" d="100"/>
        </p:scale>
        <p:origin x="-18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4539AF-776E-2444-84BC-26568E90A1CE}" type="datetimeFigureOut">
              <a:rPr lang="en-US" smtClean="0"/>
              <a:t>12/25/16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647FA-2A51-B547-B41F-6A7448C2CF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16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647FA-2A51-B547-B41F-6A7448C2CFE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17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325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48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857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12/25/16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199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12/25/16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22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12/25/16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772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12/25/16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322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12/25/16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549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12/25/16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898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78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F0B3-C6EE-A448-9510-557899EC50E4}" type="datetimeFigureOut">
              <a:rPr lang="en-US" smtClean="0"/>
              <a:t>12/25/16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031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DF0B3-C6EE-A448-9510-557899EC50E4}" type="datetimeFigureOut">
              <a:rPr lang="en-US" smtClean="0"/>
              <a:t>12/25/16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B10D8-688E-AC44-A5D7-3F65464B2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944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ky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1226267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順服就是美</a:t>
            </a:r>
            <a:endParaRPr lang="en-US" sz="10000" b="1" dirty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7552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ky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1226267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20000" b="1" dirty="0" smtClean="0">
                <a:solidFill>
                  <a:srgbClr val="0000FF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美</a:t>
            </a:r>
            <a:endParaRPr lang="en-US" sz="20000" b="1" dirty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821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universe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26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alaxies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15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r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199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1226267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主耶穌的順服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032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82592"/>
            <a:ext cx="4480494" cy="31754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0494" y="3682592"/>
            <a:ext cx="4663505" cy="31754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0"/>
            <a:ext cx="9143999" cy="3682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2111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3845772"/>
            <a:ext cx="9143998" cy="301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828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1226267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甘心順服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7726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408"/>
            <a:ext cx="9143999" cy="3682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519279" y="698720"/>
            <a:ext cx="8211627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以賽亞書</a:t>
            </a:r>
            <a:r>
              <a:rPr lang="en-US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1:</a:t>
            </a:r>
            <a:r>
              <a:rPr lang="zh-CN" altLang="zh-TW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9</a:t>
            </a:r>
            <a:r>
              <a:rPr lang="zh-CN" altLang="en-US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－</a:t>
            </a:r>
            <a:r>
              <a:rPr lang="en-US" altLang="zh-CN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20</a:t>
            </a:r>
            <a:endParaRPr lang="en-US" sz="5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你們若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甘心聽從</a:t>
            </a:r>
            <a:r>
              <a:rPr 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必喫地上的美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物</a:t>
            </a:r>
            <a:r>
              <a:rPr lang="en-US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若</a:t>
            </a:r>
            <a:r>
              <a:rPr lang="en-US" sz="5000" b="1" dirty="0">
                <a:solidFill>
                  <a:srgbClr val="008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不聽從</a:t>
            </a:r>
            <a:r>
              <a:rPr 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5000" b="1" dirty="0">
                <a:solidFill>
                  <a:srgbClr val="008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反倒悖逆</a:t>
            </a:r>
            <a:r>
              <a:rPr 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5000" b="1" dirty="0">
                <a:solidFill>
                  <a:srgbClr val="008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必被刀劍吞滅</a:t>
            </a:r>
            <a:r>
              <a:rPr 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．這是耶和華親口說的</a:t>
            </a:r>
            <a:r>
              <a:rPr lang="en-US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50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0559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408"/>
            <a:ext cx="9143999" cy="3682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82237" y="471844"/>
            <a:ext cx="8625832" cy="52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希伯來書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13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17</a:t>
            </a:r>
            <a:endParaRPr lang="en-US" sz="45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你們要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依從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那些</a:t>
            </a:r>
            <a:r>
              <a:rPr lang="en-US" sz="45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引導你們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的、且要</a:t>
            </a:r>
            <a:r>
              <a:rPr lang="en-US" sz="4500" b="1" dirty="0">
                <a:solidFill>
                  <a:srgbClr val="008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順服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．因他們為你們的靈魂時刻儆醒、好像那將來交賬的人．你們要使他們交的時候有快樂、不至憂愁．若憂愁就與你們無益了。 </a:t>
            </a:r>
            <a:endParaRPr lang="zh-TW" altLang="en-US" sz="45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835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408"/>
            <a:ext cx="9143999" cy="3682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2237" y="1432746"/>
            <a:ext cx="862583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依從：內心的狀態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＋</a:t>
            </a:r>
            <a:endParaRPr lang="en-US" altLang="zh-TW" sz="60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順服：外面的行為</a:t>
            </a:r>
            <a:endParaRPr lang="zh-TW" altLang="en-US" sz="60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1548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408"/>
            <a:ext cx="9143999" cy="3682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2237" y="423388"/>
            <a:ext cx="8625832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腓立比書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-8</a:t>
            </a:r>
            <a:endParaRPr lang="en-US" sz="4500" b="1" dirty="0" smtClean="0">
              <a:solidFill>
                <a:schemeClr val="bg1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你們當以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基督耶穌的心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為心。他本有神的形像、不以自己與神同等為強奪的．反倒虛己、取了奴僕的形像、成為人的樣式．既有人的樣子、就自己卑微、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存心順服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、以至於死、且死在十字架上。</a:t>
            </a:r>
            <a:r>
              <a:rPr lang="en-US" sz="4500" b="1" dirty="0">
                <a:solidFill>
                  <a:srgbClr val="0000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zh-TW" altLang="en-US" sz="4500" b="1" dirty="0">
              <a:solidFill>
                <a:srgbClr val="0000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997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408"/>
            <a:ext cx="9143999" cy="3682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519279" y="698720"/>
            <a:ext cx="8211627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撒母耳記上</a:t>
            </a:r>
            <a:r>
              <a:rPr lang="en-US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zh-TW" altLang="zh-TW" sz="5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endParaRPr lang="en-US" sz="5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2000" b="1" dirty="0" smtClean="0">
              <a:solidFill>
                <a:srgbClr val="0000FF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悖逆</a:t>
            </a:r>
            <a:r>
              <a:rPr 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的罪、與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行邪術</a:t>
            </a:r>
            <a:r>
              <a:rPr 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的罪相等．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頑梗</a:t>
            </a:r>
            <a:r>
              <a:rPr 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的罪、與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拜虛神</a:t>
            </a:r>
            <a:r>
              <a:rPr 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和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偶像</a:t>
            </a:r>
            <a:r>
              <a:rPr lang="en-US" sz="5000" b="1" dirty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的罪</a:t>
            </a:r>
            <a:r>
              <a:rPr lang="en-US" sz="5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相同． </a:t>
            </a:r>
            <a:endParaRPr lang="zh-TW" altLang="en-US" sz="50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3168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408"/>
            <a:ext cx="9143999" cy="3682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2237" y="1432746"/>
            <a:ext cx="862583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順服誰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＝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同意誰</a:t>
            </a:r>
            <a:endParaRPr lang="zh-TW" altLang="en-US" sz="60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02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408"/>
            <a:ext cx="9143999" cy="3682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2237" y="1432746"/>
            <a:ext cx="862583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如何內心順服神？</a:t>
            </a:r>
            <a:endParaRPr lang="zh-TW" altLang="en-US" sz="60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7383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408"/>
            <a:ext cx="9143999" cy="3682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18168" y="1064655"/>
            <a:ext cx="862583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相信神愛你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相信神有智慧／能力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相信神對你的計劃／帶領是最好的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endParaRPr lang="zh-TW" altLang="en-US" sz="60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6911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408"/>
            <a:ext cx="9143999" cy="3682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2237" y="1432746"/>
            <a:ext cx="86258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世上的權柄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都需要順服嗎？</a:t>
            </a:r>
            <a:endParaRPr lang="zh-TW" altLang="en-US" sz="60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2882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408"/>
            <a:ext cx="9143999" cy="3682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2237" y="1432746"/>
            <a:ext cx="8625832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外面行為的操練：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不抱怨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不挑戰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不埋怨</a:t>
            </a:r>
            <a:endParaRPr lang="zh-TW" altLang="en-US" sz="6000" b="1" dirty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2820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408"/>
            <a:ext cx="9143999" cy="3682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2237" y="850587"/>
            <a:ext cx="8625832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神要我們順服的原因：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要幫助我們脫離黑暗的轄制</a:t>
            </a: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進入祂榮耀的心意裡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7880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408"/>
            <a:ext cx="9143999" cy="3682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2237" y="850587"/>
            <a:ext cx="86258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順服是進入榮耀的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一把鑰匙！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5773" y="3845772"/>
            <a:ext cx="4628225" cy="29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1412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408"/>
            <a:ext cx="9143999" cy="3682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9" cy="3845772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2237" y="850587"/>
            <a:ext cx="8625832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2017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年目標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甘心順服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>
                  <a:schemeClr val="tx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5746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2215</TotalTime>
  <Words>278</Words>
  <Application>Microsoft Macintosh PowerPoint</Application>
  <PresentationFormat>On-screen Show (4:3)</PresentationFormat>
  <Paragraphs>60</Paragraphs>
  <Slides>22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26</cp:revision>
  <dcterms:created xsi:type="dcterms:W3CDTF">2016-12-16T16:24:14Z</dcterms:created>
  <dcterms:modified xsi:type="dcterms:W3CDTF">2016-12-26T00:53:56Z</dcterms:modified>
</cp:coreProperties>
</file>