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wdp" ContentType="image/vnd.ms-photo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7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C4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2" d="100"/>
          <a:sy n="72" d="100"/>
        </p:scale>
        <p:origin x="-18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539AF-776E-2444-84BC-26568E90A1CE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647FA-2A51-B547-B41F-6A7448C2CF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16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325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48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857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199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22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772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322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549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898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78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031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F0B3-C6EE-A448-9510-557899EC50E4}" type="datetimeFigureOut">
              <a:rPr lang="en-US" smtClean="0"/>
              <a:t>12/18/16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94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microsoft.com/office/2007/relationships/hdphoto" Target="../media/hdphoto1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microsoft.com/office/2007/relationships/hdphoto" Target="../media/hdphoto3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226267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順服就是美</a:t>
            </a:r>
            <a:endParaRPr lang="en-US" sz="10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755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19279" y="698720"/>
            <a:ext cx="8211627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撒母耳上15</a:t>
            </a:r>
            <a:r>
              <a:rPr 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2b</a:t>
            </a:r>
            <a:endParaRPr lang="en-US" sz="5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 smtClean="0">
                <a:solidFill>
                  <a:srgbClr val="6EC4C9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聽命</a:t>
            </a: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勝於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獻祭</a:t>
            </a: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5000" b="1" dirty="0">
                <a:solidFill>
                  <a:srgbClr val="6EC4C9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順從</a:t>
            </a: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勝於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公羊的脂油</a:t>
            </a: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zh-TW" altLang="en-US" sz="5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661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19279" y="698720"/>
            <a:ext cx="8211627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詩篇8:</a:t>
            </a:r>
            <a:r>
              <a:rPr 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觀看你指頭所造的天、並你所陳設的月亮星宿便說、人算甚麼、你竟顧念他．世人算甚麼、你竟眷顧他。 </a:t>
            </a:r>
            <a:endParaRPr lang="zh-TW" altLang="en-US" sz="5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9997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universe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26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alaxies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15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人體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8907" cy="6858000"/>
          </a:xfrm>
          <a:prstGeom prst="rect">
            <a:avLst/>
          </a:prstGeom>
        </p:spPr>
      </p:pic>
      <p:pic>
        <p:nvPicPr>
          <p:cNvPr id="4" name="Picture 3" descr="人體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908" y="0"/>
            <a:ext cx="45750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142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人體一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4966"/>
            <a:ext cx="4519426" cy="6882966"/>
          </a:xfrm>
          <a:prstGeom prst="rect">
            <a:avLst/>
          </a:prstGeom>
        </p:spPr>
      </p:pic>
      <p:pic>
        <p:nvPicPr>
          <p:cNvPr id="5" name="Picture 4" descr="人體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318" y="0"/>
            <a:ext cx="44046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453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19279" y="698720"/>
            <a:ext cx="8211627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出埃及記</a:t>
            </a:r>
            <a:r>
              <a:rPr lang="en-US" altLang="zh-TW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：</a:t>
            </a:r>
            <a:r>
              <a:rPr lang="en-US" altLang="zh-TW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42</a:t>
            </a:r>
            <a:endParaRPr lang="en-US" sz="5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這</a:t>
            </a: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夜是耶和華的</a:t>
            </a:r>
            <a:r>
              <a:rPr 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夜、</a:t>
            </a: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因耶和華領他們出了埃及</a:t>
            </a:r>
            <a:r>
              <a:rPr 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地、所以</a:t>
            </a: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當向耶和華謹守、是以色列眾人世世代代該謹守的。 </a:t>
            </a:r>
            <a:endParaRPr lang="zh-TW" altLang="en-US" sz="5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81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19279" y="698720"/>
            <a:ext cx="8211627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出埃及記</a:t>
            </a:r>
            <a:r>
              <a:rPr lang="en-US" altLang="zh-TW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：</a:t>
            </a:r>
            <a:r>
              <a:rPr lang="zh-TW" altLang="zh-TW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altLang="zh-TW" sz="5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endParaRPr lang="en-US" sz="5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正當那日、耶和華將以色列人按著他們的軍隊、從埃及地領出來。 </a:t>
            </a:r>
            <a:endParaRPr lang="zh-TW" altLang="en-US" sz="5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75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19279" y="698720"/>
            <a:ext cx="821162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掃羅王</a:t>
            </a:r>
            <a:endParaRPr lang="en-US" altLang="zh-TW" sz="8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endParaRPr lang="en-US" altLang="zh-TW" sz="8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使徒保羅</a:t>
            </a:r>
            <a:endParaRPr lang="zh-TW" altLang="en-US" sz="8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3176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30600" y="698720"/>
            <a:ext cx="7233019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75000"/>
            </a:pPr>
            <a:r>
              <a:rPr lang="zh-TW" altLang="en-US" sz="7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我要</a:t>
            </a:r>
            <a:endParaRPr lang="en-US" altLang="zh-TW" sz="7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75000"/>
            </a:pPr>
            <a:endParaRPr lang="en-US" altLang="zh-TW" sz="2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立馬順服神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樂意的順服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完成我份內的事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不發怨言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7874575" lvl="1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75000"/>
              <a:buFont typeface="Arial"/>
              <a:buChar char="•"/>
            </a:pPr>
            <a:endParaRPr lang="zh-TW" altLang="en-US" sz="6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420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226267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順服就是美</a:t>
            </a:r>
            <a:endParaRPr lang="en-US" sz="10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755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2024</TotalTime>
  <Words>148</Words>
  <Application>Microsoft Macintosh PowerPoint</Application>
  <PresentationFormat>On-screen Show (4:3)</PresentationFormat>
  <Paragraphs>33</Paragraphs>
  <Slides>12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12</cp:revision>
  <dcterms:created xsi:type="dcterms:W3CDTF">2016-12-16T16:24:14Z</dcterms:created>
  <dcterms:modified xsi:type="dcterms:W3CDTF">2016-12-19T02:19:32Z</dcterms:modified>
</cp:coreProperties>
</file>