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3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3523" autoAdjust="0"/>
  </p:normalViewPr>
  <p:slideViewPr>
    <p:cSldViewPr snapToGrid="0" snapToObjects="1">
      <p:cViewPr varScale="1">
        <p:scale>
          <a:sx n="57" d="100"/>
          <a:sy n="57" d="100"/>
        </p:scale>
        <p:origin x="-393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12/3/16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喜欢被人要求吗？愿意作主的门徒吗？（路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6:46</a:t>
            </a:r>
            <a:r>
              <a:rPr lang="zh-CN" altLang="en-US" sz="3200" kern="120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）当你是孩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子的时候，你是不是一个顺服的孩子？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大家都知道谦卑、怜悯、爱人如己是好的。可是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为什么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大家不愿意是那样呢？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好像人性真的是、、，骄傲、自私自利、爱自己是那么自然。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凯谛若是没有顺服神的声音“该回家了”，我真不知道我们现在会是怎样的境况？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順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服的對象可一定要搞清楚，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否則問題可大了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好像人的本性就是不願意順服。亞當夏娃、</a:t>
            </a:r>
            <a:endParaRPr lang="en-US" altLang="zh-TW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神希望我們聽祂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的話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u="sng" dirty="0" smtClean="0">
                <a:effectLst/>
                <a:latin typeface="华文楷体"/>
                <a:ea typeface="华文楷体"/>
                <a:cs typeface="华文楷体"/>
              </a:rPr>
              <a:t>因为我们听祂的话，谁蒙福呢？</a:t>
            </a:r>
            <a:endParaRPr lang="en-US" altLang="zh-TW" sz="3200" u="sng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父母希望孩子聽他們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的話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u="sng" dirty="0" smtClean="0">
                <a:effectLst/>
                <a:latin typeface="华文楷体"/>
                <a:ea typeface="华文楷体"/>
                <a:cs typeface="华文楷体"/>
              </a:rPr>
              <a:t>因为他们听父母的话，谁蒙福呢？</a:t>
            </a:r>
            <a:endParaRPr lang="en-US" altLang="zh-TW" sz="3200" u="sng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在婚姻中、</a:t>
            </a:r>
            <a:r>
              <a:rPr lang="zh-TW" altLang="en-US" sz="3200" dirty="0" smtClean="0">
                <a:effectLst/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，谁蒙福呢？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我们今天的重点是</a:t>
            </a: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顺服神</a:t>
            </a:r>
            <a:r>
              <a:rPr lang="zh-CN" altLang="en-US" sz="3200" u="none" dirty="0" smtClean="0">
                <a:effectLst/>
                <a:latin typeface="华文楷体"/>
                <a:ea typeface="华文楷体"/>
                <a:cs typeface="华文楷体"/>
              </a:rPr>
              <a:t>。因为若是我们能够顺服神，其他的关系就自然到位了。</a:t>
            </a:r>
            <a:endParaRPr lang="en-US" altLang="zh-TW" sz="3200" u="none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大家有沒有發現，這些選擇都是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因为我们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圍繞著我們自己轉。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三位一體的神，祂們是彼此相愛、彼此順服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，是那么的协合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所以教会，基督徒的家庭，社会，国家也应该是那么协合的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一定要顾念彼此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这是真理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是钥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匙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，人人要求每人，可是不要求自己，把神的话断章取义的来用。我们一定像庇哩亚的基督徒一样，天天查考圣经（徒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17: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主耶穌要什麼，天父都應允，可是耶穌從來沒有無理的要求，因為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祂们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不是圍繞著祂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们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自己轉。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因为有爱，我们有没有呢？祂借着圣灵把爱浇灌在我们心里（罗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5:5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），我们有的。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被人得罪了。比如有人非常粗鲁的超我的车，要我别生气、原谅他？太难了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如果神那天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心情不好了、、、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孩子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说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在教会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被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别人的孩子打了。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快快的听，慢慢的说，慢慢的动怒？教导孩子、饶恕别人都需要及时，要不然常是把短痛变成了长痛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如果我们如何使用时间没有计划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、盘算，主日、小组聚会、灵修、帮助人都会使得我们觉得不方便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太忙碌就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常常不方便，结果自己不得休息、不得祝福，别人更是受到亏损。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放个热水瓶在去非洲的包裹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这就要看我们多相信祂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多相信祂的话（圣经、祂微小的声音）、多相信祂是神了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想想挪亚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（从来还没下过雨呢，造船？）、亚伯拉罕（离开本族、父家，还有人脉吗？）、摩西（牧羊都四十年了，谁认识我，法老？）、保罗（去耶路撒冷，可是有麻烦呢？）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来北卡告诉我们常常顺服是不能等的，要不然怀疑就来了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我们不求凡事神都使我们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明白，但求能够相信神使我们明白的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如果在高速公路上飞驰，突然有感动要慢下来，最好赶快顺服。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为病人祷告。彼得（鱼休息的时候下网）、亚拿尼亚（去为扫罗祷告？）、彼得（传福音给外邦人？）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需要表明立场？好像需要说谎。老板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不合理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心情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不好，可能丢饭碗呢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这个时候，我要提醒大家（包括我自己）：如果我们顺着情欲撒种，就会受败坏了。（加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6:8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不认识祂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对祂不清楚。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对祂的话（圣经、那微小的声音）也信不来。耶稣把水变成酒，那些仆人是顺服的。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不敬畏祂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都是因为对祂的属性不清楚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不认识祂。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所以为什么我们一再的劝大家读经、祷告、等候祂。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晨更；礼拜天，一个礼拜的第一天来聚会；就是要让我们的时间有一个好的开始。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也许还是不明白祂的话，可是愿意顺服，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这是神喜悦的：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诗篇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51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相信就容易顺服。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我们知道为什么顺服神，而且顺服带来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自由，再没有责任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对祂的爱会涌流上来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看到信心的结果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别人得福，我也得福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属灵的生命、身量都会成长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会有属天的喜乐预尝属天的滋味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耶稣是我们的榜样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神配得</a:t>
            </a:r>
            <a:r>
              <a:rPr lang="zh-CN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祂是主，祂有智慧，祂祝福顺服的人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神给了我们耶稣基督与圣灵来帮助我们，多么宝贵的两位宝惠师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仔细看，不顺服是不智慧，顺服才有智慧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因为不但我们没有损失（申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28:1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；耶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7:23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；来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5:9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；历下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25:9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；路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12:32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而且是神喜悦的（出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19:5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；赛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43:3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）。那才是蒙福之道。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²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我们都是在主耶稣的学校学习，让我们成为好学生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²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让我们的顺服是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心甘情愿的（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从心里发出的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、高高兴兴的）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因为我们与祂之间有爱的关系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用嘴唇尊敬我，心却远离我（赛</a:t>
            </a:r>
            <a:r>
              <a:rPr lang="zh-CN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9:13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）。主耶稣就说了两次（太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15:8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；可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7:6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在旧约里，神不知道提到多少次“听从”。神最不喜欢的就是心口不一（假道学）。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²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让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我们的顺服是不打折扣的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让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神掌管我们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的一切，我们的时间、力量、金钱、、、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²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让我们的顺服是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马上的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，因为那是蒙福的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顺服就是蒙福。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²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养成习惯，会越来越容易的。</a:t>
            </a:r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12/3/16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9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顺服</a:t>
            </a:r>
            <a:endParaRPr lang="en-US" sz="9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撒母耳说，耶和华喜悦燔祭和平安祭，岂如喜悦人听从他的话呢？听命胜于献祭。顺从胜于公羊的脂油。</a:t>
            </a:r>
            <a:endParaRPr lang="en-US" altLang="zh-TW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TW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撒上</a:t>
            </a:r>
            <a:r>
              <a:rPr lang="en-US" altLang="zh-TW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15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en-US" altLang="zh-TW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22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顺服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我们的顺服常是有选择性的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心情好的时候</a:t>
            </a: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方便的时候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明白的时候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合理（谁的理？）的时候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有面子的时候／不会没面子的时候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顺服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74032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可是</a:t>
            </a:r>
            <a:endParaRPr lang="en-US" altLang="zh-CN" sz="3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心情不好的时候？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不方便的时候？</a:t>
            </a: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不明白的时候？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不合（我的）理的时候？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可能会丢脸的时候？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順服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144897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顺服不容易</a:t>
            </a: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是</a:t>
            </a: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</a:t>
            </a:r>
            <a:endParaRPr lang="en-US" altLang="zh-CN" sz="3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与神没有关系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不相信神（祂的话）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愿意（不敬畏祂）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順服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78270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林前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9:24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27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仰望为我们信心创始成终的耶稣。祂因那摆在前面的喜乐，就轻看羞辱，忍受了十字架的苦难，便坐在神宝座的右边。（来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12:2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美好的聪明使人蒙恩（箴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13:15f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順服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01132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祂要给我们的，我们都要</a:t>
            </a:r>
            <a:endParaRPr lang="en-US" altLang="zh-CN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祂要我们给的，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我们都给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让这成为我们大家的目标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順服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07690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17799</TotalTime>
  <Words>885</Words>
  <Application>Microsoft Macintosh PowerPoint</Application>
  <PresentationFormat>On-screen Show (4:3)</PresentationFormat>
  <Paragraphs>95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Hardcover</vt:lpstr>
      <vt:lpstr>顺服</vt:lpstr>
      <vt:lpstr>顺服-难吗？</vt:lpstr>
      <vt:lpstr>顺服-难吗？</vt:lpstr>
      <vt:lpstr>順服-难吗？</vt:lpstr>
      <vt:lpstr>順服-难吗？</vt:lpstr>
      <vt:lpstr>順服-难吗？</vt:lpstr>
      <vt:lpstr>順服-难吗？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谦卑</dc:title>
  <dc:creator>Cheng-Kuo Chi</dc:creator>
  <cp:lastModifiedBy>Cheng-Kuo Chi</cp:lastModifiedBy>
  <cp:revision>61</cp:revision>
  <dcterms:created xsi:type="dcterms:W3CDTF">2016-11-03T20:20:36Z</dcterms:created>
  <dcterms:modified xsi:type="dcterms:W3CDTF">2016-12-09T20:57:09Z</dcterms:modified>
</cp:coreProperties>
</file>