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9"/>
  </p:notesMasterIdLst>
  <p:sldIdLst>
    <p:sldId id="256" r:id="rId2"/>
    <p:sldId id="257" r:id="rId3"/>
    <p:sldId id="259" r:id="rId4"/>
    <p:sldId id="260" r:id="rId5"/>
    <p:sldId id="258" r:id="rId6"/>
    <p:sldId id="262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49870" autoAdjust="0"/>
  </p:normalViewPr>
  <p:slideViewPr>
    <p:cSldViewPr snapToGrid="0" snapToObjects="1">
      <p:cViewPr varScale="1">
        <p:scale>
          <a:sx n="66" d="100"/>
          <a:sy n="66" d="100"/>
        </p:scale>
        <p:origin x="-368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interSettings" Target="printerSettings/printerSettings1.bin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B8166D-E69F-2545-87A1-AE6C30478817}" type="datetimeFigureOut">
              <a:rPr lang="en-US" smtClean="0"/>
              <a:t>11/13/16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29AD7E-76D6-8444-BD97-1689E74EDB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944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为什么人好为人师？因为自己比人家？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171450" marR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为什么喜欢说“你吃的饭还没有我吃的盐多，你走的路还没有我过的桥长。”？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171450" marR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当西莱利说拥护川普的都是那些凄惨可怜的人，也许她觉得讨好了那些当时的听众。结果呢？可能只是让那些人更坚定的拥护川普。她不知道连神都说祂抵挡那些骄傲的人。也难怪这两位候选人都不得人心。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171450" marR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若不是，神借着祂的先知说话，不知道有多少基督徒会投川普？</a:t>
            </a:r>
            <a:r>
              <a:rPr lang="zh-TW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主耶和华若不将奥秘指示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祂</a:t>
            </a:r>
            <a:r>
              <a:rPr lang="zh-TW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的仆人众先知，就一无所行。（</a:t>
            </a:r>
            <a:r>
              <a:rPr lang="zh-CN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阿摩司书</a:t>
            </a:r>
            <a:r>
              <a:rPr lang="en-US" altLang="zh-CN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3:7</a:t>
            </a:r>
            <a:r>
              <a:rPr lang="zh-CN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）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神说了就会成就。</a:t>
            </a:r>
            <a:endParaRPr lang="en-US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67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才讲过天国文化。天国八福为什么与我们的本性不一样？好像很难。甚至好像与我们的本性背道而驰。不管是大的服事小的、施比受更有福、尊荣别人、不害怕、能够爱，都需要谦卑才能做得到。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endParaRPr lang="en-US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天国文化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VS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世界文化</a:t>
            </a:r>
            <a:r>
              <a:rPr lang="en-US" sz="3200" dirty="0" smtClean="0">
                <a:effectLst/>
                <a:latin typeface="华文楷体"/>
                <a:ea typeface="华文楷体"/>
                <a:cs typeface="华文楷体"/>
              </a:rPr>
              <a:t> </a:t>
            </a:r>
          </a:p>
          <a:p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谦卑难吗？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为什么大多数的人都觉得：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Arial"/>
              <a:buChar char="•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谦卑好像是因为你不行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Arial"/>
              <a:buChar char="•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要作强人、或是女强人。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许多人认为拳王阿里是个硬汉，挺崇拜他的。他说过一句话“如果你像我这么棒的话，你很难谦卑的。”有一次他搭飞机，要降落了，他没繫安全带，空姐请他繫，他粗鲁的拒绝：超人不需要繫安全带。这位空姐马上回他：超人不需要搭飞机的。凡自高的必降为卑，真是一点都不错。</a:t>
            </a:r>
            <a:endParaRPr lang="en-US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Arial"/>
              <a:buChar char="•"/>
            </a:pP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Arial"/>
              <a:buChar char="•"/>
            </a:pP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endParaRPr lang="en-US" sz="32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Font typeface="Arial"/>
              <a:buChar char="•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我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30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岁来美国念书，凯谛回了神的家。七年以后我信了主，在这里神就告诉了我，因为我不谦卑。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耶和华靠近伤心的人，拯救灵性痛悔的人（诗篇</a:t>
            </a:r>
            <a:r>
              <a:rPr 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34:18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）。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神提醒我，我以前喜欢下象棋，骄傲得很，杀杀杀，结果很多人与我一样，输了就逼着你再下。我自己也输不起，输了就逼着对手再下。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不能被人说，就算自己不对，也觉得那也轮不到你来说我，管你是谁？</a:t>
            </a:r>
            <a:endParaRPr lang="en-US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endParaRPr lang="en-US" sz="32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Font typeface="Arial"/>
              <a:buChar char="•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信了主以后，在生活中还是有不少难处，看了这处经文才发现还是因为我不谦卑。也难怪看不到神的作为，不能相信神叫万事都互相效力叫爱神的人得益处（罗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8:28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）。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我们应该是有弹性的新皮袋，需不需要谦卑？难怪主耶稣说祂自己是柔和谦卑的。（太</a:t>
            </a:r>
            <a:r>
              <a:rPr 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11:28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～</a:t>
            </a:r>
            <a:r>
              <a:rPr 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30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骄傲真是根深蒂固，我才告诉大家：我信主不能被人说，就算自己不对，也觉得那也轮不到你来说我，管你是谁？现在信了主，就不会了吗？现在是自己不对还会低头，可是如果自己没有不对，有时候还是很难咽下那口气。真正谦卑的人，就像主耶稣，别人不对，祂也不生气，对的就是对的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满招损，谦受益。可是为什么那么不容易呢？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lang="en-US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人定胜天，不要靠别人，要（只能）靠自己。毛主席的哲学。</a:t>
            </a:r>
            <a:endParaRPr lang="en-US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14350" marR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要有学位，有钱，有地位，有面子。如果自己不行，就开始要求孩子，自己不能，希望孩子能。</a:t>
            </a:r>
            <a:r>
              <a:rPr lang="en-US" sz="3200" dirty="0" smtClean="0">
                <a:effectLst/>
                <a:latin typeface="华文楷体"/>
                <a:ea typeface="华文楷体"/>
                <a:cs typeface="华文楷体"/>
              </a:rPr>
              <a:t> 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14350" marR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时时与人相比，事事与人相比。主耶稣讲那参加宴席选择高位的人。凡自高的比降为卑。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14350" marR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成了自恋狂。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0" indent="0">
              <a:buFont typeface="+mj-lt"/>
              <a:buNone/>
            </a:pPr>
            <a:endParaRPr lang="en-US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endParaRPr lang="en-US" sz="3200" kern="1200" dirty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zh-TW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他不争竞，不喧嚷。街上也没有人听见他的声音。（</a:t>
            </a:r>
            <a:r>
              <a:rPr lang="zh-CN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太</a:t>
            </a:r>
            <a:r>
              <a:rPr lang="en-US" altLang="zh-CN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12:19</a:t>
            </a:r>
            <a:r>
              <a:rPr lang="zh-CN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）</a:t>
            </a:r>
            <a:endParaRPr lang="zh-TW" altLang="en-US" sz="3200" kern="1200" dirty="0" smtClean="0">
              <a:solidFill>
                <a:schemeClr val="tx1"/>
              </a:solidFill>
              <a:latin typeface="华文楷体"/>
              <a:ea typeface="华文楷体"/>
              <a:cs typeface="华文楷体"/>
            </a:endParaRPr>
          </a:p>
          <a:p>
            <a:pPr marL="514350" marR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有自信（在主里安全的很），可以看得别人比自己好、比自己成功（没有嫉妒），不与人争竞。所以不会与人比较，你希望你的孩子是这样的吗？帮助他们吧。不把他们与别的孩子相比。让（鼓励）他们尽量发挥自己的潜能而没有惧怕。反而可以欣赏别人、鼓励别人，让别人喜欢与他们交往。</a:t>
            </a:r>
            <a:r>
              <a:rPr lang="zh-CN" altLang="en-US" sz="3200" u="sng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看自己看得合乎中道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14350" marR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谦卑正好与骄傲相反。</a:t>
            </a:r>
            <a:r>
              <a:rPr lang="zh-CN" altLang="en-US" sz="3200" u="sng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如果你真的很棒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，没有假谦虚，不瞧不起人（别忘记天外有天）。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14350" marR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很不容易，骄傲常常会死里复活的。在圣殿祷告的税吏与法利赛人。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14350" marR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有神的眼光来看自己、看别人一定可以帮助我们。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14350" marR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14350" indent="-514350">
              <a:buFont typeface="+mj-lt"/>
              <a:buAutoNum type="arabicPeriod"/>
            </a:pPr>
            <a:endParaRPr lang="en-US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endParaRPr lang="en-US" sz="3200" kern="1200" dirty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信心、谦卑这些特质我们原来就有，只是因为罪，现在的人有恶也有善，有信也有悖逆，有谦卑也有骄傲。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Arial"/>
              <a:buChar char="•"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我们是祂的门徒，所以我们永远是祂学校的学生。祂说我们可以学祂，意思就是那是可能的。绝对不是画个大饼。因为宝惠师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-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圣灵会一直与我们同在，教导我们、帮助我们。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Arial"/>
              <a:buChar char="•"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祂是我们的榜样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Arial"/>
              <a:buChar char="•"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当我们相信我们是新造的人的时候，我们就应该知道，我们有了圣灵、我们可以被圣灵充满、神会帮助我们学习主耶稣、我们可以与神如此亲密。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Arial"/>
              <a:buChar char="•"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林后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3:18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告诉我们，我们众人既然敞着脸，得以看见主的荣光，好像从镜子里返照，就变成主的形状，荣上加荣，如同从主的灵变成的。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Arial"/>
              <a:buChar char="•"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这些圣经都是用的</a:t>
            </a:r>
            <a:r>
              <a:rPr lang="zh-CN" altLang="en-US" sz="3200" u="sng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完成式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，</a:t>
            </a:r>
            <a:r>
              <a:rPr lang="zh-CN" altLang="en-US" sz="3200" u="sng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是已经成就了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。我们需要知道，需要意会，更需要相信。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Arial"/>
              <a:buChar char="•"/>
            </a:pPr>
            <a:endParaRPr lang="en-US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endParaRPr lang="en-US" sz="3200" kern="1200" dirty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C295150-4FD7-4802-B0EB-D52217513A72}" type="datetime1">
              <a:rPr lang="en-US" smtClean="0"/>
              <a:pPr/>
              <a:t>11/13/16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36DD0FD-55B0-48C4-8AF2-8A69533EDFC3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92BEB-5202-498C-89F7-BBD3BEE1B887}" type="datetime1">
              <a:rPr lang="en-US" smtClean="0"/>
              <a:pPr/>
              <a:t>11/13/16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2B6C6-10FF-4510-A888-F0B9C6A788B0}" type="datetime1">
              <a:rPr lang="en-US" smtClean="0"/>
              <a:pPr/>
              <a:t>11/13/16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47B31-A4E1-4FCE-8661-5EC33A675437}" type="datetime1">
              <a:rPr lang="en-US" smtClean="0"/>
              <a:pPr/>
              <a:t>11/13/16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832D-B7F8-4A85-B115-3F84BE9AC26D}" type="datetime1">
              <a:rPr lang="en-US" smtClean="0"/>
              <a:pPr/>
              <a:t>11/13/16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B34F3-05F7-41C1-B84E-68CE2E00C83C}" type="datetime1">
              <a:rPr lang="en-US" smtClean="0"/>
              <a:pPr/>
              <a:t>11/13/16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47F82-2B2E-4837-B3AB-C94C672FBECB}" type="datetime1">
              <a:rPr lang="en-US" smtClean="0"/>
              <a:pPr/>
              <a:t>11/13/16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57738-F4B0-48EA-9B71-E0F723F8BF6C}" type="datetime1">
              <a:rPr lang="en-US" smtClean="0"/>
              <a:pPr/>
              <a:t>11/13/16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0D5EF-7D26-425F-8C45-B9312ACE18BC}" type="datetime1">
              <a:rPr lang="en-US" smtClean="0"/>
              <a:pPr/>
              <a:t>11/13/16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1895A-832A-4167-BE9B-7448CA062309}" type="datetime1">
              <a:rPr lang="en-US" smtClean="0"/>
              <a:pPr/>
              <a:t>11/13/16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571FF-D602-4BB6-9683-7A1E909D4296}" type="datetime1">
              <a:rPr lang="en-US" smtClean="0"/>
              <a:pPr/>
              <a:t>11/13/16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F1909345-DEE0-4B07-8E32-441AC9DA095E}" type="datetime1">
              <a:rPr lang="en-US" smtClean="0"/>
              <a:pPr/>
              <a:t>11/13/16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36DD0FD-55B0-48C4-8AF2-8A69533EDFC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sz="9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Weibei SC Bold"/>
                <a:ea typeface="华文楷体"/>
                <a:cs typeface="Weibei SC Bold"/>
              </a:rPr>
              <a:t>谦卑</a:t>
            </a:r>
            <a:endParaRPr lang="en-US" sz="96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Weibei SC Bold"/>
              <a:ea typeface="华文楷体"/>
              <a:cs typeface="Weibei SC Bold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难吗？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4735460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祂本有神的形象，不以自己与神同等为强夺的，反倒虚己，取了奴仆的形象，成为人的样式；既有人的样子，就自己卑微，存心顺服，以至于死，且死在十字架上。（腓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2:6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8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谦卑</a:t>
            </a:r>
            <a:r>
              <a:rPr lang="en-US" altLang="zh-CN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-</a:t>
            </a:r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难吗？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12836232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主耶和华的灵在我身上；因为耶和华用膏膏我，叫我传好信息给谦卑的人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、（</a:t>
            </a:r>
            <a:r>
              <a:rPr lang="zh-CN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赛</a:t>
            </a:r>
            <a:r>
              <a:rPr 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61:</a:t>
            </a:r>
            <a:r>
              <a:rPr 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在路</a:t>
            </a:r>
            <a:r>
              <a:rPr 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4:</a:t>
            </a:r>
            <a:r>
              <a:rPr 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18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，耶稣就引用了同样的经文来开始祂的服事。</a:t>
            </a:r>
            <a:r>
              <a:rPr 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 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谦卑</a:t>
            </a:r>
            <a:r>
              <a:rPr lang="en-US" altLang="zh-CN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-</a:t>
            </a:r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难吗？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6740325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zh-CN" altLang="en-US" sz="3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因为那至高至上，永远长存，名为圣者的如此说：我住在至高至圣的所在，也与心灵痛悔谦卑的人同在；要使谦卑人的灵苏醒，也使痛悔人的心苏醒。（赛</a:t>
            </a:r>
            <a:r>
              <a:rPr lang="en-US" sz="3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57:15</a:t>
            </a:r>
            <a:r>
              <a:rPr lang="zh-CN" altLang="en-US" sz="3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TW" altLang="en-US" sz="3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世人哪，耶和华已指示你何为善。他向你所要的是什么呢？只要你行公义，好怜悯，存谦卑的心，与你的神同行。</a:t>
            </a:r>
            <a:r>
              <a:rPr lang="en-US" altLang="zh-TW" sz="3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(</a:t>
            </a:r>
            <a:r>
              <a:rPr lang="zh-CN" altLang="en-US" sz="3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弥迦</a:t>
            </a:r>
            <a:r>
              <a:rPr lang="en-US" altLang="zh-CN" sz="3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6:8</a:t>
            </a:r>
            <a:r>
              <a:rPr lang="zh-CN" altLang="en-US" sz="3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3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谦卑</a:t>
            </a:r>
            <a:r>
              <a:rPr lang="en-US" altLang="zh-CN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-</a:t>
            </a:r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难吗？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41448977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撒</a:t>
            </a:r>
            <a:r>
              <a:rPr lang="zh-CN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旦是王的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世界，看重谦卑吗？</a:t>
            </a:r>
          </a:p>
          <a:p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自己可靠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自己要好</a:t>
            </a:r>
            <a:r>
              <a:rPr 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 </a:t>
            </a:r>
          </a:p>
          <a:p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自以为义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爱惜自己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endParaRPr lang="en-US" altLang="zh-CN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谦卑</a:t>
            </a:r>
            <a:r>
              <a:rPr lang="en-US" altLang="zh-CN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-</a:t>
            </a:r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难吗？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11254325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那谦卑到底对基督徒来说是什么？</a:t>
            </a:r>
          </a:p>
          <a:p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不争竞：不贬低人，高举自己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不喧嚷：不骄傲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有怜悯：有神的眼光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谦卑</a:t>
            </a:r>
            <a:r>
              <a:rPr lang="en-US" altLang="zh-CN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-</a:t>
            </a:r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难吗？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0183674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32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凡劳苦担重担的人，可以到我这里来，我就使你们得安息。我心里柔和谦卑，你们当负我的轭，学我的样式；这样，你们心里就必得享安息。（太</a:t>
            </a:r>
            <a:r>
              <a:rPr lang="en-US" altLang="zh-CN" sz="32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11:28</a:t>
            </a:r>
            <a:r>
              <a:rPr lang="zh-CN" altLang="en-US" sz="32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～</a:t>
            </a:r>
            <a:r>
              <a:rPr lang="zh-CN" altLang="zh-CN" sz="32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</a:t>
            </a:r>
            <a:r>
              <a:rPr lang="en-US" altLang="zh-CN" sz="32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9</a:t>
            </a:r>
            <a:r>
              <a:rPr lang="zh-CN" altLang="en-US" sz="32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2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32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我靠着那加给我力量的，凡事都能做。（腓</a:t>
            </a:r>
            <a:r>
              <a:rPr lang="en-US" altLang="zh-CN" sz="32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4:13</a:t>
            </a:r>
            <a:r>
              <a:rPr lang="zh-CN" altLang="en-US" sz="32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32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谦卑</a:t>
            </a:r>
            <a:r>
              <a:rPr lang="en-US" altLang="zh-CN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-</a:t>
            </a:r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难吗？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00769057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Hardcover">
  <a:themeElements>
    <a:clrScheme name="Hardcover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Hardcover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Hardcover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Hardcover.thmx</Template>
  <TotalTime>6817</TotalTime>
  <Words>845</Words>
  <Application>Microsoft Macintosh PowerPoint</Application>
  <PresentationFormat>On-screen Show (4:3)</PresentationFormat>
  <Paragraphs>68</Paragraphs>
  <Slides>7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Hardcover</vt:lpstr>
      <vt:lpstr>谦卑</vt:lpstr>
      <vt:lpstr>谦卑-难吗？</vt:lpstr>
      <vt:lpstr>谦卑-难吗？</vt:lpstr>
      <vt:lpstr>谦卑-难吗？</vt:lpstr>
      <vt:lpstr>谦卑-难吗？</vt:lpstr>
      <vt:lpstr>谦卑-难吗？</vt:lpstr>
      <vt:lpstr>谦卑-难吗？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谦卑</dc:title>
  <dc:creator>Cheng-Kuo Chi</dc:creator>
  <cp:lastModifiedBy>Cheng-Kuo Chi</cp:lastModifiedBy>
  <cp:revision>26</cp:revision>
  <dcterms:created xsi:type="dcterms:W3CDTF">2016-11-03T20:20:36Z</dcterms:created>
  <dcterms:modified xsi:type="dcterms:W3CDTF">2016-11-13T12:23:05Z</dcterms:modified>
</cp:coreProperties>
</file>