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411" r:id="rId2"/>
    <p:sldId id="466" r:id="rId3"/>
    <p:sldId id="468" r:id="rId4"/>
    <p:sldId id="471" r:id="rId5"/>
    <p:sldId id="472" r:id="rId6"/>
    <p:sldId id="473" r:id="rId7"/>
    <p:sldId id="474" r:id="rId8"/>
    <p:sldId id="475" r:id="rId9"/>
    <p:sldId id="442" r:id="rId10"/>
    <p:sldId id="476" r:id="rId11"/>
    <p:sldId id="443" r:id="rId12"/>
    <p:sldId id="477" r:id="rId13"/>
    <p:sldId id="478" r:id="rId14"/>
    <p:sldId id="481" r:id="rId15"/>
    <p:sldId id="480" r:id="rId16"/>
    <p:sldId id="482" r:id="rId17"/>
    <p:sldId id="451" r:id="rId18"/>
    <p:sldId id="492" r:id="rId19"/>
    <p:sldId id="470" r:id="rId20"/>
    <p:sldId id="484" r:id="rId21"/>
    <p:sldId id="485" r:id="rId22"/>
    <p:sldId id="493" r:id="rId23"/>
    <p:sldId id="494" r:id="rId24"/>
    <p:sldId id="486" r:id="rId25"/>
    <p:sldId id="488" r:id="rId26"/>
    <p:sldId id="489" r:id="rId27"/>
    <p:sldId id="490" r:id="rId28"/>
    <p:sldId id="495" r:id="rId29"/>
    <p:sldId id="49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B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88" d="100"/>
          <a:sy n="88" d="100"/>
        </p:scale>
        <p:origin x="-165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10/30/16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515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41777" y="757373"/>
            <a:ext cx="7055555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美國大選暴露的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危機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endParaRPr lang="en-US" altLang="zh-TW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恐怖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墮胎政策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性別扭曲混亂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執政黨的腐敗</a:t>
            </a:r>
            <a:endParaRPr lang="en-US" altLang="zh-TW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媒體功能喪失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教育界的誤導</a:t>
            </a:r>
            <a:endParaRPr lang="en-US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74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教會失職！</a:t>
            </a:r>
          </a:p>
        </p:txBody>
      </p:sp>
    </p:spTree>
    <p:extLst>
      <p:ext uri="{BB962C8B-B14F-4D97-AF65-F5344CB8AC3E}">
        <p14:creationId xmlns:p14="http://schemas.microsoft.com/office/powerpoint/2010/main" val="173300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72006" y="959267"/>
            <a:ext cx="7684706" cy="4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沒有為在上掌權的禱告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沒有行出大使命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沒有參與社會關懷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沒有站穩真理的立場</a:t>
            </a:r>
          </a:p>
        </p:txBody>
      </p:sp>
    </p:spTree>
    <p:extLst>
      <p:ext uri="{BB962C8B-B14F-4D97-AF65-F5344CB8AC3E}">
        <p14:creationId xmlns:p14="http://schemas.microsoft.com/office/powerpoint/2010/main" val="1148077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97465" y="295602"/>
            <a:ext cx="7055555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對老底嘉教會的警告</a:t>
            </a:r>
            <a:endParaRPr lang="en-US" altLang="zh-TW" sz="55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zh-TW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r>
              <a:rPr lang="en-US" altLang="zh-TW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3:14</a:t>
            </a: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富足／一無所缺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不冷不熱，吐出去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買眼藥水</a:t>
            </a:r>
            <a:endParaRPr lang="en-US" altLang="zh-TW" sz="55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買火煉金子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買白衣</a:t>
            </a:r>
            <a:endParaRPr lang="en-US" sz="55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669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天國文化行在美國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會有這危機嗎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zh-TW" altLang="en-US" sz="9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049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381" y="959267"/>
            <a:ext cx="652292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世上的愛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有條件！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會改變！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祝福誰？</a:t>
            </a:r>
          </a:p>
        </p:txBody>
      </p:sp>
    </p:spTree>
    <p:extLst>
      <p:ext uri="{BB962C8B-B14F-4D97-AF65-F5344CB8AC3E}">
        <p14:creationId xmlns:p14="http://schemas.microsoft.com/office/powerpoint/2010/main" val="2173753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381" y="959267"/>
            <a:ext cx="652292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</a:t>
            </a:r>
            <a:endParaRPr lang="en-US" altLang="zh-TW" sz="9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453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IMG_069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85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IMG_069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306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IMG_069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815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IMG_069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992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5 missionaries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4" y="4314660"/>
            <a:ext cx="8817494" cy="2236695"/>
          </a:xfrm>
          <a:prstGeom prst="rect">
            <a:avLst/>
          </a:prstGeom>
        </p:spPr>
      </p:pic>
      <p:pic>
        <p:nvPicPr>
          <p:cNvPr id="5" name="Picture 4" descr="5 missionaries2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4" y="144302"/>
            <a:ext cx="8817493" cy="398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711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381" y="410915"/>
            <a:ext cx="652292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矛的終端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212" y="2500724"/>
            <a:ext cx="8398987" cy="406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892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381" y="959267"/>
            <a:ext cx="652292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有條件？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會改變？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祝福誰？</a:t>
            </a:r>
          </a:p>
        </p:txBody>
      </p:sp>
    </p:spTree>
    <p:extLst>
      <p:ext uri="{BB962C8B-B14F-4D97-AF65-F5344CB8AC3E}">
        <p14:creationId xmlns:p14="http://schemas.microsoft.com/office/powerpoint/2010/main" val="3414585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1562" y="959267"/>
            <a:ext cx="773514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這樣的愛從哪裡來？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969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319324"/>
            <a:ext cx="8211627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23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當下耶穌說、父阿、赦免他們．因為他們所作的、他們不曉得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zh-TW" alt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422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319324"/>
            <a:ext cx="8211627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彼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:24－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祂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被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掛在木頭上，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親身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擔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當了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罪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使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既然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罪上死，就得以在義上活。因祂受的鞭傷你們便得了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醫治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95313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12: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24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實實在在的告訴你們、一粒麥子不落在地裡死了、仍舊是一粒．若是死了、就結出許多子粒來。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愛惜自己生命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的、就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失喪生命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．在這世上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恨惡自己生命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的、就要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保守生命到永生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23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teve-saint-l-with-mincaye-who-killed-a-group-of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9" y="274176"/>
            <a:ext cx="8326830" cy="621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69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381" y="353194"/>
            <a:ext cx="652292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奇妙的愛的內容：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給人機會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犧牲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管教責備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永恆的祝福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榮耀神</a:t>
            </a:r>
          </a:p>
        </p:txBody>
      </p:sp>
    </p:spTree>
    <p:extLst>
      <p:ext uri="{BB962C8B-B14F-4D97-AF65-F5344CB8AC3E}">
        <p14:creationId xmlns:p14="http://schemas.microsoft.com/office/powerpoint/2010/main" val="1391154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凡我所疼愛的、我就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責備管教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他．所以你要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發熱心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、也要</a:t>
            </a:r>
            <a:r>
              <a:rPr lang="en-US" sz="4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971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看哪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我站在門外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叩門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。若有聽見我聲音就開門的，我要進到他那裏去，我與他，他與我，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一同坐席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得勝的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，我要賜他在我寶座上與我同坐，就如我得了勝，在我父的寶座上與他同坐一般。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274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809953"/>
            <a:ext cx="8211627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若有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人要跟從我、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就當捨己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、背起他的十字架來跟從我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”</a:t>
            </a:r>
            <a:endParaRPr lang="en-US" altLang="zh-TW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（馬太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16:24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；</a:t>
            </a:r>
            <a:endParaRPr lang="en-US" altLang="zh-TW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馬可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8:34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；</a:t>
            </a:r>
            <a:endParaRPr lang="en-US" altLang="zh-TW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9:23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485796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哥林多後書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4:7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這寶貝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放在瓦器裡、要顯明這莫大的能力、是出於神、不是出於我們。 </a:t>
            </a:r>
          </a:p>
        </p:txBody>
      </p:sp>
    </p:spTree>
    <p:extLst>
      <p:ext uri="{BB962C8B-B14F-4D97-AF65-F5344CB8AC3E}">
        <p14:creationId xmlns:p14="http://schemas.microsoft.com/office/powerpoint/2010/main" val="2032446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1562" y="959267"/>
            <a:ext cx="773514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奇妙的愛像血種！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26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1562" y="959267"/>
            <a:ext cx="773514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我們不需要殉道！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6508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1562" y="959267"/>
            <a:ext cx="7735149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需要成為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奇妙的愛的彰顯者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流通的管道</a:t>
            </a: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530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1562" y="959267"/>
            <a:ext cx="7735149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這世界需要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奇妙的愛！</a:t>
            </a:r>
            <a:endParaRPr lang="en-US" altLang="zh-TW" sz="7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9949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6357</TotalTime>
  <Words>428</Words>
  <Application>Microsoft Macintosh PowerPoint</Application>
  <PresentationFormat>On-screen Show (4:3)</PresentationFormat>
  <Paragraphs>112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151</cp:revision>
  <dcterms:created xsi:type="dcterms:W3CDTF">2016-03-04T02:25:27Z</dcterms:created>
  <dcterms:modified xsi:type="dcterms:W3CDTF">2016-10-30T11:11:49Z</dcterms:modified>
</cp:coreProperties>
</file>