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8"/>
  </p:notesMasterIdLst>
  <p:sldIdLst>
    <p:sldId id="411" r:id="rId2"/>
    <p:sldId id="417" r:id="rId3"/>
    <p:sldId id="467" r:id="rId4"/>
    <p:sldId id="466" r:id="rId5"/>
    <p:sldId id="432" r:id="rId6"/>
    <p:sldId id="468" r:id="rId7"/>
    <p:sldId id="442" r:id="rId8"/>
    <p:sldId id="443" r:id="rId9"/>
    <p:sldId id="434" r:id="rId10"/>
    <p:sldId id="469" r:id="rId11"/>
    <p:sldId id="435" r:id="rId12"/>
    <p:sldId id="436" r:id="rId13"/>
    <p:sldId id="459" r:id="rId14"/>
    <p:sldId id="462" r:id="rId15"/>
    <p:sldId id="460" r:id="rId16"/>
    <p:sldId id="461" r:id="rId17"/>
    <p:sldId id="446" r:id="rId18"/>
    <p:sldId id="464" r:id="rId19"/>
    <p:sldId id="463" r:id="rId20"/>
    <p:sldId id="437" r:id="rId21"/>
    <p:sldId id="433" r:id="rId22"/>
    <p:sldId id="451" r:id="rId23"/>
    <p:sldId id="470" r:id="rId24"/>
    <p:sldId id="452" r:id="rId25"/>
    <p:sldId id="454" r:id="rId26"/>
    <p:sldId id="455" r:id="rId27"/>
    <p:sldId id="458" r:id="rId28"/>
    <p:sldId id="457" r:id="rId29"/>
    <p:sldId id="438" r:id="rId30"/>
    <p:sldId id="447" r:id="rId31"/>
    <p:sldId id="448" r:id="rId32"/>
    <p:sldId id="449" r:id="rId33"/>
    <p:sldId id="439" r:id="rId34"/>
    <p:sldId id="440" r:id="rId35"/>
    <p:sldId id="450" r:id="rId36"/>
    <p:sldId id="429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B4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88" d="100"/>
          <a:sy n="88" d="100"/>
        </p:scale>
        <p:origin x="-165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notesMaster" Target="notesMasters/notesMaster1.xml"/><Relationship Id="rId39" Type="http://schemas.openxmlformats.org/officeDocument/2006/relationships/printerSettings" Target="printerSettings/printerSettings1.bin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10/23/16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843928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天國文化</a:t>
            </a:r>
            <a:endParaRPr lang="en-US" sz="9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515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747600"/>
            <a:ext cx="8711624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尊榮的人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不是別人是否尊榮你？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而是你是否尊榮人？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584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255431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天國真是個寶貝</a:t>
            </a:r>
            <a:endParaRPr lang="en-US" altLang="zh-TW" sz="7000" b="1" dirty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658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41777" y="757373"/>
            <a:ext cx="7055555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天國文化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endParaRPr lang="en-US" altLang="zh-TW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大的服事小的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施比受更有福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尊榮人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勇敢不懼怕</a:t>
            </a:r>
            <a:endParaRPr lang="en-US" sz="5500" b="1" dirty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74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046110" y="747600"/>
            <a:ext cx="5009445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世人的害怕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endParaRPr lang="en-US" altLang="zh-TW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貧窮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疾病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難處／困境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死亡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4140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959267"/>
            <a:ext cx="8711624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你害怕什麼？</a:t>
            </a:r>
            <a:endParaRPr lang="en-US" altLang="zh-TW" sz="8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00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IMG_067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 flipV="1">
            <a:off x="-512118" y="1262510"/>
            <a:ext cx="5901995" cy="4300514"/>
          </a:xfrm>
          <a:prstGeom prst="rect">
            <a:avLst/>
          </a:prstGeom>
        </p:spPr>
      </p:pic>
      <p:pic>
        <p:nvPicPr>
          <p:cNvPr id="8" name="Picture 7" descr="IMG_0673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9672" y="1338838"/>
            <a:ext cx="5901998" cy="414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85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3451" y="3578714"/>
            <a:ext cx="4410549" cy="327928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" y="0"/>
            <a:ext cx="4733450" cy="357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815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046111" y="747600"/>
            <a:ext cx="482600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它們害怕嗎？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</a:pPr>
            <a:endParaRPr lang="en-US" altLang="zh-TW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桂花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秋葵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樹木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786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959267"/>
            <a:ext cx="8711624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你倚靠什麼？</a:t>
            </a:r>
            <a:endParaRPr lang="en-US" altLang="zh-TW" sz="8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400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959267"/>
            <a:ext cx="8711624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人的憂慮害怕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從哪裡開始？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8031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959267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都是這樣嗎？</a:t>
            </a:r>
            <a:endParaRPr lang="en-US" altLang="zh-TW" sz="7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904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4312" y="899254"/>
            <a:ext cx="8831925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窮寡婦</a:t>
            </a:r>
            <a:endParaRPr lang="en-US" altLang="zh-TW" sz="5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只剩下兩個小錢還全部奉獻！</a:t>
            </a:r>
            <a:endParaRPr lang="en-US" altLang="zh-TW" sz="5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5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5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5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21</a:t>
            </a:r>
            <a:r>
              <a:rPr lang="zh-TW" altLang="en-US" sz="5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5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720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4312" y="160590"/>
            <a:ext cx="8831925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哥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林</a:t>
            </a: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後</a:t>
            </a: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11</a:t>
            </a: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:23～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27 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我比他們多</a:t>
            </a:r>
            <a:r>
              <a:rPr lang="en-US" sz="38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受勞苦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、多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下監牢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受鞭打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是過重的、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冒死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是屢次有的．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被猶太人鞭打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五次、每次四十、減去一下．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被棍打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了三次、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被石頭打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了一次、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遇著船壞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三次、一晝一夜在深海裡。又屢次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行遠路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遭江河的危險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盜賊的危險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同族的危險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外邦人的危險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城裡的危險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曠野的危險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海中的危險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假弟兄的危險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受勞碌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受困苦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、多次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不得睡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又飢又渴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、多次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不得食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受寒冷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赤身露體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3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413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4312" y="160590"/>
            <a:ext cx="8831925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38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8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rgbClr val="1F497D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當</a:t>
            </a:r>
            <a:r>
              <a:rPr lang="zh-TW" altLang="en-US" sz="4500" b="1" dirty="0">
                <a:solidFill>
                  <a:srgbClr val="1F497D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安得烈</a:t>
            </a:r>
            <a:r>
              <a:rPr lang="zh-TW" altLang="en-US" sz="4500" b="1" dirty="0" smtClean="0">
                <a:solidFill>
                  <a:srgbClr val="1F497D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被領向十字架時說：</a:t>
            </a:r>
            <a:endParaRPr lang="en-US" altLang="zh-TW" sz="4500" b="1" dirty="0" smtClean="0">
              <a:solidFill>
                <a:srgbClr val="1F497D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rgbClr val="1F497D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“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我期待已久的這一歡樂時刻</a:t>
            </a:r>
            <a:r>
              <a:rPr lang="en-US" sz="4500" b="1" dirty="0">
                <a:solidFill>
                  <a:srgbClr val="1F497D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。十字架因基督被釘在上面已經變得聖潔”。</a:t>
            </a:r>
          </a:p>
        </p:txBody>
      </p:sp>
    </p:spTree>
    <p:extLst>
      <p:ext uri="{BB962C8B-B14F-4D97-AF65-F5344CB8AC3E}">
        <p14:creationId xmlns:p14="http://schemas.microsoft.com/office/powerpoint/2010/main" val="587991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7605" y="1112989"/>
            <a:ext cx="883192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rgbClr val="1F497D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</a:t>
            </a:r>
            <a:endParaRPr lang="en-US" altLang="zh-TW" sz="5000" b="1" dirty="0" smtClean="0">
              <a:solidFill>
                <a:srgbClr val="1F497D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2000" b="1" dirty="0" smtClean="0">
              <a:solidFill>
                <a:srgbClr val="1F497D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000" b="1" dirty="0" smtClean="0">
                <a:solidFill>
                  <a:srgbClr val="1F497D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丟入油鍋煎煮</a:t>
            </a:r>
            <a:endParaRPr lang="en-US" altLang="zh-TW" sz="5000" b="1" dirty="0" smtClean="0">
              <a:solidFill>
                <a:srgbClr val="1F497D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000" b="1" dirty="0" smtClean="0">
                <a:solidFill>
                  <a:srgbClr val="1F497D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強迫喝下毒藥</a:t>
            </a:r>
            <a:endParaRPr lang="en-US" altLang="zh-TW" sz="5000" b="1" dirty="0" smtClean="0">
              <a:solidFill>
                <a:srgbClr val="1F497D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000" b="1" dirty="0" smtClean="0">
                <a:solidFill>
                  <a:srgbClr val="1F497D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放逐到拔摩島</a:t>
            </a:r>
            <a:endParaRPr lang="en-US" altLang="zh-TW" sz="5000" b="1" dirty="0" smtClean="0">
              <a:solidFill>
                <a:srgbClr val="1F497D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863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800" y="444500"/>
            <a:ext cx="8280400" cy="595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54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史懷澤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2085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956" y="331897"/>
            <a:ext cx="8225812" cy="36797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7702" y="5106969"/>
            <a:ext cx="8956298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“我確實在</a:t>
            </a:r>
            <a:r>
              <a:rPr lang="en-US" sz="38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患難中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找到了</a:t>
            </a:r>
            <a:r>
              <a:rPr lang="en-US" sz="3800" b="1" dirty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平安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，在</a:t>
            </a:r>
            <a:r>
              <a:rPr lang="en-US" sz="3800" b="1" dirty="0" smtClean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痛苦</a:t>
            </a:r>
          </a:p>
          <a:p>
            <a:r>
              <a:rPr lang="en-US" sz="3800" b="1" dirty="0" smtClean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中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找到了</a:t>
            </a:r>
            <a:r>
              <a:rPr lang="en-US" sz="3800" b="1" dirty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喜樂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，在</a:t>
            </a:r>
            <a:r>
              <a:rPr lang="en-US" sz="3800" b="1" dirty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黑暗中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得到了</a:t>
            </a:r>
            <a:r>
              <a:rPr lang="en-US" sz="3800" b="1" dirty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亮光</a:t>
            </a:r>
            <a:r>
              <a:rPr lang="en-US" sz="38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。” </a:t>
            </a:r>
          </a:p>
        </p:txBody>
      </p:sp>
    </p:spTree>
    <p:extLst>
      <p:ext uri="{BB962C8B-B14F-4D97-AF65-F5344CB8AC3E}">
        <p14:creationId xmlns:p14="http://schemas.microsoft.com/office/powerpoint/2010/main" val="41823580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959267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為什麼這麼不一樣？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669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97643" y="773685"/>
            <a:ext cx="4798457" cy="46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1）相信神</a:t>
            </a:r>
            <a:endParaRPr lang="en-US" altLang="zh-TW" sz="55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</a:pPr>
            <a:endParaRPr lang="en-US" altLang="zh-TW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</a:t>
            </a:r>
            <a:r>
              <a:rPr lang="zh-TW" altLang="en-US" sz="5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所是</a:t>
            </a:r>
            <a:endParaRPr lang="en-US" altLang="zh-TW" sz="55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</a:t>
            </a:r>
            <a:r>
              <a:rPr lang="zh-TW" altLang="en-US" sz="5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所能</a:t>
            </a:r>
            <a:endParaRPr lang="en-US" altLang="zh-TW" sz="5500" b="1" dirty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</a:t>
            </a:r>
            <a:r>
              <a:rPr lang="zh-TW" altLang="en-US" sz="5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所言</a:t>
            </a:r>
            <a:endParaRPr lang="en-US" altLang="zh-TW" sz="5500" b="1" dirty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</a:t>
            </a:r>
            <a:r>
              <a:rPr lang="zh-TW" altLang="en-US" sz="5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智慧</a:t>
            </a:r>
            <a:endParaRPr lang="en-US" sz="5500" b="1" dirty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955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出埃及記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34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endParaRPr lang="en-US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耶和華，耶和華，是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有憐憫</a:t>
            </a: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有恩典的神</a:t>
            </a: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不輕易發怒</a:t>
            </a: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，並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有豐盛的慈愛</a:t>
            </a: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誠實</a:t>
            </a: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7264223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耶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利米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32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17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主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耶和華阿、你曾用大能和伸出來的膀臂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創造天地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在你沒有難成的事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endParaRPr 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423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哥林多前書</a:t>
            </a:r>
            <a:r>
              <a:rPr lang="zh-TW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57</a:t>
            </a:r>
            <a:endParaRPr lang="en-US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死阿、你得勝的權勢在那裡．死</a:t>
            </a:r>
          </a:p>
          <a:p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阿、你的毒鉤在那裡．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死的毒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鉤</a:t>
            </a:r>
          </a:p>
          <a:p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就是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罪．罪的權勢就是律法。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感</a:t>
            </a:r>
          </a:p>
          <a:p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謝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神、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使我們藉著我們的主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</a:t>
            </a:r>
          </a:p>
          <a:p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得勝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3503443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zh-TW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16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我將這些事告訴你們，是要叫你們在我裡面有平安。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在世上，你們有苦難，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但你們可以放心，我已經勝了世界。</a:t>
            </a:r>
            <a:endParaRPr 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896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馬太10: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28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那殺身體不能殺靈魂的、不要怕他們．</a:t>
            </a:r>
            <a:r>
              <a:rPr lang="en-US" sz="45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惟有能把身體和靈魂都滅在地獄裡的、正要怕他。</a:t>
            </a:r>
            <a:r>
              <a:rPr lang="en-US" sz="45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86222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:2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endParaRPr lang="en-US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在我父的家裡、有許多住處．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若</a:t>
            </a:r>
          </a:p>
          <a:p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是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沒有、我就早已告訴你們了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</a:p>
          <a:p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我去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原是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為你們預備地方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去。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</a:p>
          <a:p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若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去為你們預備了地方、就必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再</a:t>
            </a:r>
          </a:p>
          <a:p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來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接你們到我那裡去．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我在那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裡</a:t>
            </a:r>
            <a:endParaRPr lang="en-US" sz="4500" b="1" dirty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、叫你們也在那裡。</a:t>
            </a:r>
          </a:p>
        </p:txBody>
      </p:sp>
    </p:spTree>
    <p:extLst>
      <p:ext uri="{BB962C8B-B14F-4D97-AF65-F5344CB8AC3E}">
        <p14:creationId xmlns:p14="http://schemas.microsoft.com/office/powerpoint/2010/main" val="21785986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910965"/>
            <a:ext cx="8211627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馬可福音</a:t>
            </a:r>
            <a:r>
              <a:rPr lang="en-US" altLang="zh-TW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5:36 </a:t>
            </a:r>
            <a:endParaRPr lang="en-US" altLang="zh-TW" sz="4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1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不要怕，只要信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4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en-US" altLang="zh-TW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11:</a:t>
            </a:r>
            <a:r>
              <a:rPr lang="en-US" altLang="zh-TW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40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1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你若信，就必看見神的榮耀。</a:t>
            </a:r>
            <a:endParaRPr lang="en-US" sz="4500" b="1" dirty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501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781093"/>
            <a:ext cx="5235223" cy="46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</a:pPr>
            <a:r>
              <a:rPr lang="zh-TW" altLang="en-US" sz="55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）全心倚靠祂</a:t>
            </a:r>
            <a:endParaRPr lang="en-US" altLang="zh-TW" sz="55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  <a:buFont typeface="Wingdings" charset="2"/>
              <a:buChar char="²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用信心的眼光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600200" lvl="4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  <a:buFont typeface="Courier New"/>
              <a:buChar char="o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看自己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771650" lvl="4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  <a:buFont typeface="Courier New"/>
              <a:buChar char="o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看環境</a:t>
            </a:r>
            <a:endParaRPr lang="en-US" altLang="zh-TW" sz="5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771650" lvl="4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90"/>
              </a:buClr>
              <a:buSzPct val="65000"/>
              <a:buFont typeface="Courier New"/>
              <a:buChar char="o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看生命</a:t>
            </a:r>
          </a:p>
        </p:txBody>
      </p:sp>
    </p:spTree>
    <p:extLst>
      <p:ext uri="{BB962C8B-B14F-4D97-AF65-F5344CB8AC3E}">
        <p14:creationId xmlns:p14="http://schemas.microsoft.com/office/powerpoint/2010/main" val="26132579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約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翰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一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:4～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凡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從上帝生的，就勝過世界。使我們勝了世界的就是</a:t>
            </a:r>
            <a:r>
              <a:rPr lang="en-US" sz="4500" b="1" dirty="0">
                <a:solidFill>
                  <a:srgbClr val="CCFFCC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我們的信心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勝過世界的是誰呢？不是那信耶穌是上帝兒子的嗎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zh-TW" altLang="en-US" sz="4500" b="1" dirty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3458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羅馬書8: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28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曉得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萬事互相效力，叫愛神的人得益處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。就是按神旨意被召的人。</a:t>
            </a:r>
          </a:p>
        </p:txBody>
      </p:sp>
    </p:spTree>
    <p:extLst>
      <p:ext uri="{BB962C8B-B14F-4D97-AF65-F5344CB8AC3E}">
        <p14:creationId xmlns:p14="http://schemas.microsoft.com/office/powerpoint/2010/main" val="36494724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279" y="203881"/>
            <a:ext cx="8211627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哥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林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後</a:t>
            </a:r>
            <a:r>
              <a:rPr lang="zh-TW" alt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17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這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至暫至輕的苦楚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，要為我們成就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極重無比永遠的榮耀</a:t>
            </a:r>
            <a:r>
              <a:rPr lang="en-US" sz="4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421807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85999" y="747600"/>
            <a:ext cx="500944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FFFF00"/>
              </a:buClr>
              <a:buSzPct val="65000"/>
            </a:pPr>
            <a:endParaRPr lang="en-US" altLang="zh-TW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FFFF00"/>
              </a:buClr>
              <a:buSzPct val="65000"/>
              <a:buFont typeface="Arial"/>
              <a:buChar char="•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貧窮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FFFF00"/>
              </a:buClr>
              <a:buSzPct val="65000"/>
              <a:buFont typeface="Arial"/>
              <a:buChar char="•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疾病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FFFF00"/>
              </a:buClr>
              <a:buSzPct val="65000"/>
              <a:buFont typeface="Arial"/>
              <a:buChar char="•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難處／困境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FFFF00"/>
              </a:buClr>
              <a:buSzPct val="65000"/>
              <a:buFont typeface="Arial"/>
              <a:buChar char="•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死亡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94130" y="4569725"/>
            <a:ext cx="4801314" cy="17543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2"/>
            <a:r>
              <a:rPr lang="zh-TW" altLang="en-US" sz="90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不可怕！</a:t>
            </a:r>
            <a:endParaRPr lang="en-US" altLang="zh-TW" sz="9000" b="1" dirty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03472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792109" y="3061533"/>
            <a:ext cx="5898446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FFFF00"/>
              </a:buClr>
              <a:buSzPct val="65000"/>
            </a:pPr>
            <a:endParaRPr lang="en-US" altLang="zh-TW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FFFF00"/>
              </a:buClr>
              <a:buSzPct val="65000"/>
            </a:pPr>
            <a:r>
              <a:rPr lang="zh-TW" altLang="en-US" sz="90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不倚靠神！</a:t>
            </a:r>
            <a:endParaRPr lang="en-US" altLang="zh-TW" sz="9000" b="1" dirty="0" smtClean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FFFF00"/>
              </a:buClr>
              <a:buSzPct val="65000"/>
            </a:pPr>
            <a:endParaRPr lang="en-US" altLang="zh-TW" sz="2000" b="1" dirty="0" smtClean="0">
              <a:solidFill>
                <a:schemeClr val="tx2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41530" y="846667"/>
            <a:ext cx="6211957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2"/>
            <a:r>
              <a:rPr lang="zh-TW" altLang="en-US" sz="90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什麼可</a:t>
            </a:r>
            <a:r>
              <a:rPr lang="zh-TW" altLang="en-US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怕？</a:t>
            </a:r>
            <a:endParaRPr lang="en-US" altLang="zh-TW" sz="10000" b="1" dirty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081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174" y="202024"/>
            <a:ext cx="4170631" cy="30110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6981" y="202024"/>
            <a:ext cx="4401531" cy="30110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7081" y="3352546"/>
            <a:ext cx="5310699" cy="33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7220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08000" y="1308606"/>
            <a:ext cx="8184443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活出勇敢不懼怕</a:t>
            </a:r>
            <a:endParaRPr lang="en-US" altLang="zh-TW" sz="80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得勝有餘的一生！</a:t>
            </a:r>
            <a:endParaRPr lang="en-US" sz="8000" b="1" dirty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114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6197</TotalTime>
  <Words>678</Words>
  <Application>Microsoft Macintosh PowerPoint</Application>
  <PresentationFormat>On-screen Show (4:3)</PresentationFormat>
  <Paragraphs>153</Paragraphs>
  <Slides>36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136</cp:revision>
  <dcterms:created xsi:type="dcterms:W3CDTF">2016-03-04T02:25:27Z</dcterms:created>
  <dcterms:modified xsi:type="dcterms:W3CDTF">2016-10-23T21:31:06Z</dcterms:modified>
</cp:coreProperties>
</file>