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411" r:id="rId2"/>
    <p:sldId id="417" r:id="rId3"/>
    <p:sldId id="430" r:id="rId4"/>
    <p:sldId id="431" r:id="rId5"/>
    <p:sldId id="418" r:id="rId6"/>
    <p:sldId id="419" r:id="rId7"/>
    <p:sldId id="420" r:id="rId8"/>
    <p:sldId id="416" r:id="rId9"/>
    <p:sldId id="421" r:id="rId10"/>
    <p:sldId id="422" r:id="rId11"/>
    <p:sldId id="423" r:id="rId12"/>
    <p:sldId id="424" r:id="rId13"/>
    <p:sldId id="425" r:id="rId14"/>
    <p:sldId id="426" r:id="rId15"/>
    <p:sldId id="427" r:id="rId16"/>
    <p:sldId id="428" r:id="rId17"/>
    <p:sldId id="429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B4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18" autoAdjust="0"/>
  </p:normalViewPr>
  <p:slideViewPr>
    <p:cSldViewPr snapToGrid="0" snapToObjects="1">
      <p:cViewPr varScale="1">
        <p:scale>
          <a:sx n="90" d="100"/>
          <a:sy n="90" d="100"/>
        </p:scale>
        <p:origin x="-16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10/16/16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5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5" Type="http://schemas.openxmlformats.org/officeDocument/2006/relationships/image" Target="../media/image8.jpeg"/><Relationship Id="rId6" Type="http://schemas.openxmlformats.org/officeDocument/2006/relationships/image" Target="../media/image9.jpeg"/><Relationship Id="rId7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5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843928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天國文化</a:t>
            </a:r>
            <a:endParaRPr lang="en-US" sz="9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515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747600"/>
            <a:ext cx="8711624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天國的比喻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芥菜種</a:t>
            </a:r>
            <a:r>
              <a:rPr lang="zh-TW" altLang="en-US" sz="5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（馬太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13:</a:t>
            </a:r>
            <a:r>
              <a:rPr lang="zh-TW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32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麵酵</a:t>
            </a:r>
            <a:r>
              <a:rPr lang="zh-TW" altLang="en-US" sz="5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（馬太</a:t>
            </a:r>
            <a:r>
              <a:rPr lang="en-US" altLang="zh-TW" sz="5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13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:33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地裏的寶貝</a:t>
            </a:r>
            <a:r>
              <a:rPr lang="zh-TW" altLang="en-US" sz="5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（馬太</a:t>
            </a:r>
            <a:r>
              <a:rPr lang="en-US" altLang="zh-TW" sz="5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13: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44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重價珠子（馬太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13:45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5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5848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5886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92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 descr="largest pearl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9287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332" y="465667"/>
            <a:ext cx="7690557" cy="599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3814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41777" y="757373"/>
            <a:ext cx="7055555" cy="4016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天國文化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大的服事小的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施比受更有福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rgbClr val="FF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尊榮人</a:t>
            </a:r>
            <a:endParaRPr lang="en-US" sz="5500" b="1" dirty="0">
              <a:solidFill>
                <a:srgbClr val="FF0000"/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1031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843928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尊榮人</a:t>
            </a:r>
            <a:endParaRPr lang="en-US" sz="9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7781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843928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世上的尊榮</a:t>
            </a:r>
            <a:endParaRPr lang="en-US" sz="9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5333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3618" y="1843928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天國的尊榮</a:t>
            </a:r>
            <a:endParaRPr lang="en-US" sz="9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288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81951" y="1303414"/>
            <a:ext cx="7212938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尊榮文化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尊榮</a:t>
            </a:r>
            <a:r>
              <a:rPr 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別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人</a:t>
            </a:r>
            <a:endParaRPr lang="en-US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en-US" sz="5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是尊榮的人  </a:t>
            </a:r>
            <a:endParaRPr lang="en-US" altLang="zh-TW" sz="5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6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3111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23333" y="1303414"/>
            <a:ext cx="8452556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主耶穌的尊榮生命</a:t>
            </a:r>
            <a:endParaRPr lang="en-US" altLang="zh-TW" sz="8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zh-TW" sz="5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en-US" sz="5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接納</a:t>
            </a:r>
            <a:r>
              <a:rPr 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／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饒恕／</a:t>
            </a:r>
            <a:r>
              <a:rPr 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看重 ／</a:t>
            </a:r>
            <a:endParaRPr lang="en-US" sz="5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幫助／鼓勵／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警告</a:t>
            </a:r>
            <a:r>
              <a:rPr 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088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81951" y="484970"/>
            <a:ext cx="721293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貪官污吏（路加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19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淫婦（約翰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強盜（路加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23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小孩（路加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18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窮寡婦（馬可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12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領袖（馬太</a:t>
            </a:r>
            <a:r>
              <a:rPr lang="en-US" altLang="zh-TW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23</a:t>
            </a: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sz="5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7381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史懷澤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78" y="197555"/>
            <a:ext cx="4092222" cy="2864556"/>
          </a:xfrm>
          <a:prstGeom prst="rect">
            <a:avLst/>
          </a:prstGeom>
        </p:spPr>
      </p:pic>
      <p:pic>
        <p:nvPicPr>
          <p:cNvPr id="5" name="Picture 4" descr="史懷哲之墓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78" y="3508023"/>
            <a:ext cx="8438444" cy="2968977"/>
          </a:xfrm>
          <a:prstGeom prst="rect">
            <a:avLst/>
          </a:prstGeom>
        </p:spPr>
      </p:pic>
      <p:pic>
        <p:nvPicPr>
          <p:cNvPr id="7" name="Picture 6" descr="史懷澤醫院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01" y="197555"/>
            <a:ext cx="3979332" cy="286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381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black backgroun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史懷哲3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944" y="548925"/>
            <a:ext cx="4078111" cy="3071988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23618" y="4073484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“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人生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SimHei" charset="0"/>
                <a:ea typeface="SimHei" charset="0"/>
                <a:cs typeface="SimHei" charset="0"/>
              </a:rPr>
              <a:t>的目的是服事人，滿有憐憫，和幫助人的心志” </a:t>
            </a:r>
          </a:p>
        </p:txBody>
      </p:sp>
    </p:spTree>
    <p:extLst>
      <p:ext uri="{BB962C8B-B14F-4D97-AF65-F5344CB8AC3E}">
        <p14:creationId xmlns:p14="http://schemas.microsoft.com/office/powerpoint/2010/main" val="40098489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81951" y="1303414"/>
            <a:ext cx="7212938" cy="417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尊榮的心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降卑</a:t>
            </a:r>
            <a:endParaRPr lang="en-US" altLang="zh-TW" sz="55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憐憫</a:t>
            </a:r>
            <a:endParaRPr lang="en-US" altLang="zh-TW" sz="6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幫助人</a:t>
            </a:r>
            <a:endParaRPr lang="en-US" sz="6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1055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heaven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929173" y="1308606"/>
            <a:ext cx="721293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3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5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尊榮的人：一位時時尊榮別人的人！</a:t>
            </a:r>
            <a:endParaRPr lang="en-US" altLang="zh-TW" sz="5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sz="6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1145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5955</TotalTime>
  <Words>177</Words>
  <Application>Microsoft Macintosh PowerPoint</Application>
  <PresentationFormat>On-screen Show (4:3)</PresentationFormat>
  <Paragraphs>54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121</cp:revision>
  <dcterms:created xsi:type="dcterms:W3CDTF">2016-03-04T02:25:27Z</dcterms:created>
  <dcterms:modified xsi:type="dcterms:W3CDTF">2016-10-16T10:50:12Z</dcterms:modified>
</cp:coreProperties>
</file>