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3" r:id="rId3"/>
    <p:sldId id="257" r:id="rId4"/>
    <p:sldId id="260" r:id="rId5"/>
    <p:sldId id="258" r:id="rId6"/>
    <p:sldId id="261" r:id="rId7"/>
    <p:sldId id="259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8161" autoAdjust="0"/>
  </p:normalViewPr>
  <p:slideViewPr>
    <p:cSldViewPr snapToGrid="0" snapToObjects="1">
      <p:cViewPr varScale="1">
        <p:scale>
          <a:sx n="78" d="100"/>
          <a:sy n="78" d="100"/>
        </p:scale>
        <p:origin x="-33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10/9/16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zh-CN" altLang="en-US" sz="3600" b="0" u="sng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解释一下天国与神国</a:t>
            </a:r>
            <a:endParaRPr lang="en-US" altLang="zh-CN" sz="3600" b="0" u="sng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耶稣被圣灵充满，开始传道：在</a:t>
            </a:r>
            <a:r>
              <a:rPr lang="zh-CN" altLang="en-US" sz="3600" b="0" kern="1200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马太福音</a:t>
            </a:r>
            <a:r>
              <a:rPr lang="en-US" altLang="zh-CN" sz="3600" b="0" kern="1200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4:17</a:t>
            </a: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说“天国近了，你们应当悔改。”在马可福音</a:t>
            </a:r>
            <a:r>
              <a:rPr lang="en-US" altLang="zh-CN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1:15</a:t>
            </a: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那里说“神的国近了，你们当悔改。”</a:t>
            </a:r>
            <a:endParaRPr lang="en-US" altLang="zh-CN" sz="3600" b="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在马太福音第五章的八福：就是天国文化，也就是我们天国子民应该有的文化。因为马太福音是写给犹太人的，所以常避免用神这个字，免得犹太人听不进。这是神对他们的体贴、怜悯。同样讲到天国文化，路加福音就用神的国。</a:t>
            </a:r>
            <a:endParaRPr lang="en-US" altLang="zh-CN" sz="3600" b="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b="0" i="0" u="sng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天国就是神国</a:t>
            </a:r>
            <a:r>
              <a:rPr lang="zh-CN" altLang="zh-CN" sz="3600" b="0" i="0" u="sng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：</a:t>
            </a:r>
            <a:r>
              <a:rPr lang="zh-CN" altLang="en-US" sz="3600" b="0" i="0" u="sng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一个神做王掌权一个国度</a:t>
            </a: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。</a:t>
            </a:r>
            <a:endParaRPr lang="en-US" altLang="zh-TW" sz="3600" b="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天国文化有许多价值观是与传统是相反的，比如</a:t>
            </a:r>
            <a:endParaRPr lang="en-US" altLang="zh-TW" sz="3600" b="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施比受更有福？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给了人不是自己少了吗？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太不合逻辑了吧。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饥荒的时候，施饭、施粥的是凤毛麟角，囤积居奇的却大有人在，这就是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TW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蚂蟥有两个女儿，常说，给呀给呀。有三样不知足的，连不说够的共有四样。就是阴间，和石胎，浸水不足的地，并火。（</a:t>
            </a: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箴</a:t>
            </a:r>
            <a:r>
              <a:rPr lang="en-US" altLang="zh-CN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30:15</a:t>
            </a: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16</a:t>
            </a: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）把人性描写太形象了，有人觉得是这样的吗？人不需要教就会有贪婪的心，甚至孩子都这样。</a:t>
            </a:r>
            <a:endParaRPr lang="en-US" altLang="zh-CN" sz="3600" b="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信了神以后，就有一些经历：</a:t>
            </a:r>
            <a:r>
              <a:rPr lang="zh-CN" altLang="en-US" sz="3600" b="0" u="sng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吃亏就是占便宜</a:t>
            </a:r>
            <a:r>
              <a:rPr lang="zh-CN" altLang="en-US" sz="3600" b="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还是有智慧的。咱们的文化还是有智慧的，不过这些好的品格别人应该有，我吗？就不必啦。反正大家不都一样吗。所以讲到施与受：别人对我应该大方，我对别人那可是要学曹操的。</a:t>
            </a:r>
            <a:endParaRPr lang="en-US" altLang="zh-CN" sz="3600" b="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保罗对以弗所教会长老的最后忠告，最后所提到的就是施比受更有福，可见在保罗的心里这个原则是多么重要。</a:t>
            </a: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因为这句话太重要了。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因为这是属灵的原则，就像</a:t>
            </a:r>
            <a:endParaRPr lang="en-US" altLang="zh-CN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因信稱義—是原則。</a:t>
            </a:r>
          </a:p>
          <a:p>
            <a:pPr marL="571500" indent="-571500">
              <a:buFont typeface="Arial"/>
              <a:buChar char="•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信耶穌罪得赦免—是原則。</a:t>
            </a:r>
          </a:p>
          <a:p>
            <a:pPr marL="571500" indent="-571500">
              <a:buFont typeface="Arial"/>
              <a:buChar char="•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信靠祂得能力及得勝—是原則。</a:t>
            </a:r>
          </a:p>
          <a:p>
            <a:pPr marL="571500" indent="-571500">
              <a:buFont typeface="Arial"/>
              <a:buChar char="•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死就結許多子粒，犧牲自己，叫別人得益—是原則。</a:t>
            </a:r>
          </a:p>
          <a:p>
            <a:pPr marL="571500" indent="-571500">
              <a:buFont typeface="Arial"/>
              <a:buChar char="•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施比受更為有福—是原則。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不但是神所定的原则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是神的心意，祂的属性：</a:t>
            </a: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我们信神的人会像祂，神是愿意给的，祂的宝座是施恩座，祂给我们耶稣。亚伯拉罕献以撒，以撒并没有失去，不是吗？祂未尝留下一样好处不给那些行动正直的人。（诗</a:t>
            </a: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84:11</a:t>
            </a: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是神所喜悦的：</a:t>
            </a: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神更希望我们的心灵是这样。所以告诉我们不要只顾自己的事，彼此相爱，都是要我们眼目向外看，生命才能丰盛。因为我们所想要的、需要的都是来自祂不是我们自己。</a:t>
            </a:r>
            <a:endParaRPr lang="en-US" altLang="zh-CN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一般人（那些只看到眼前却看不到那看不见属灵的那些人）的眼中，施了、给了，自己就少了。但耶稣说“给了还有给你的，而且是上尖下流、连摇带按的给你。”</a:t>
            </a:r>
            <a:endParaRPr lang="en-US" altLang="zh-CN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Arial"/>
              <a:buChar char="•"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我们是神祝福的管道，需要通畅，塞住了就不好了。加利利海与死海的差别可大了。</a:t>
            </a: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Arial"/>
              <a:buChar char="•"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牛在场上踹穀的时候不可笼住它的嘴，神更不会对我们小气。我们使人得福，我们也一样得福。</a:t>
            </a:r>
            <a:endParaRPr lang="en-US" altLang="zh-CN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以利亚与撒勒法的寡妇。</a:t>
            </a:r>
            <a:endParaRPr lang="en-US" altLang="zh-CN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我们与小东京。</a:t>
            </a: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Arial"/>
              <a:buChar char="•"/>
            </a:pP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只是那些看得见的吗？耶稣给人什么（医治、赦免、吃的、喝的等等）？祂就是要祝福人像天父一样。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lvl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我们的生命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给人爱、接纳、饶恕与给人物质上（看得见）的东西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我们的能力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给人帮助、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handyman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、开放家庭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我们的时间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准备茶点、请人吃饭、给人便车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我们的财物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那个没有手没有脚的尼克他可以给什么？他的盼望，也就是他的生命。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戴德生可以给什么？</a:t>
            </a:r>
            <a:r>
              <a:rPr lang="zh-TW" altLang="en-US" sz="36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「我若有千磅英金，中國可以全數支取；我若有千條性命，中國应该拥有他们」「不，不是為中國，是為基督」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宋尚节？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耶稣给了我们什么？都告诉我们不是只有那些看得见的。没有爱的人祂给爱、绝望的人祂给盼望，有病的人祂给医治、有罪的人祂给赦免、吃的、喝的等等。疲乏的，祂赐能力；软弱的，祂加力量。（赛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40:29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知道基督耶稣就是要祝福人像天父一样，我们就可以知道如何给了。凡事都要造就人、成全人就再清楚不过了。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这真是需要智慧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给孩子恩典，需不需要智慧？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给流浪汉钱，需不需要智慧？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种与受的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律：我们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要随着情欲撒种或者是随着圣灵撒种？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难怪神说在我们一切所行的事上都要认定祂，因为祂必指引我们的路。（箴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3:6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</a:p>
          <a:p>
            <a:pPr marL="571500" lvl="0" indent="-571500">
              <a:buFont typeface="Arial"/>
              <a:buChar char="•"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神要我们有怜悯（像祂一样）</a:t>
            </a:r>
            <a:endParaRPr lang="en-US" altLang="zh-CN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Arial"/>
              <a:buChar char="•"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神要我们愿意祝福别人（像祂一样）</a:t>
            </a: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神要我们知道我们的心、我们的问题，所以我们会依靠祂来改变。 </a:t>
            </a: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Arial"/>
              <a:buChar char="•"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神要我们愿意改变，只要我们愿意改变，祂也就会帮助我们改变。</a:t>
            </a: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Arial"/>
              <a:buChar char="•"/>
            </a:pP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神要我们也能得福。</a:t>
            </a: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228600" indent="-228600">
              <a:buFont typeface="+mj-lt"/>
              <a:buAutoNum type="arabicPeriod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不是輕視他，而是關懷他，愛他</a:t>
            </a: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不是因为神说要给，咬着牙给吧，而是像耶稣对人有怜悯。</a:t>
            </a: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228600" indent="-228600">
              <a:buFont typeface="+mj-lt"/>
              <a:buAutoNum type="arabicPeriod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是盡所能的，有多少能力就作多少。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是常給的，不是一次，是多次的。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是不辭勞苦的，受埋怨不灰心。人心的不足常會埋怨施者。施者受埋怨時，心裏會痛苦灰心，但不要灰心。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不居功。無論能施多少，不要以為自己很有功勞，而要感謝神賜給力量去施。</a:t>
            </a: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右手给不要让左手知道，为什么？免得自己得意、夸耀。</a:t>
            </a:r>
            <a:r>
              <a:rPr lang="en-US" sz="3600" dirty="0" smtClean="0">
                <a:effectLst/>
                <a:latin typeface="华文楷体"/>
                <a:ea typeface="华文楷体"/>
                <a:cs typeface="华文楷体"/>
              </a:rPr>
              <a:t> </a:t>
            </a: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不等候回報。如要等候人的回報就會失望，也會灰心。如等人的回報，那是借，不是施</a:t>
            </a: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 </a:t>
            </a: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Pay </a:t>
            </a:r>
            <a:r>
              <a:rPr 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it forward</a:t>
            </a:r>
            <a:r>
              <a:rPr lang="zh-CN" altLang="en-US" sz="36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式的帮助别人</a:t>
            </a:r>
            <a:endParaRPr lang="en-US" altLang="zh-CN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228600" indent="-228600">
              <a:buFont typeface="+mj-lt"/>
              <a:buAutoNum type="arabicPeriod"/>
            </a:pPr>
            <a:endParaRPr lang="en-US" sz="36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虽然我们知道得不是我们的目的，可是我们的心态对了，祂的祝福是会随着来的。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当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我们祝福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别人，我们也被祝福，小东京。那个</a:t>
            </a:r>
            <a:r>
              <a:rPr lang="zh-CN" altLang="en-US" sz="3600" smtClean="0">
                <a:latin typeface="华文楷体"/>
                <a:ea typeface="华文楷体"/>
                <a:cs typeface="华文楷体"/>
              </a:rPr>
              <a:t>奉献的清洁妇。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洛克菲勒，世界上最有钱的人之一（曾经有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2%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的美国财富），也是最有名的慈善家。每日读经，每周两个祷告会，夫妻还带家庭查经，主日教主日学。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他相信神帮助他成功，所以“他可以尽量赚钱，尽量储蓄，尽量奉献”。五十多岁开始掉毛发，医生说他时日不多了；他开始专心奉献，结果活到九十八岁。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08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altLang="zh-CN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altLang="zh-CN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altLang="zh-CN" smtClean="0"/>
              <a:t>Click to edit Master text styles</a:t>
            </a:r>
          </a:p>
          <a:p>
            <a:pPr lvl="1" eaLnBrk="1" latinLnBrk="0" hangingPunct="1"/>
            <a:r>
              <a:rPr lang="en-US" altLang="zh-CN" smtClean="0"/>
              <a:t>Second level</a:t>
            </a:r>
          </a:p>
          <a:p>
            <a:pPr lvl="2" eaLnBrk="1" latinLnBrk="0" hangingPunct="1"/>
            <a:r>
              <a:rPr lang="en-US" altLang="zh-CN" smtClean="0"/>
              <a:t>Third level</a:t>
            </a:r>
          </a:p>
          <a:p>
            <a:pPr lvl="3" eaLnBrk="1" latinLnBrk="0" hangingPunct="1"/>
            <a:r>
              <a:rPr lang="en-US" altLang="zh-CN" smtClean="0"/>
              <a:t>Fourth level</a:t>
            </a:r>
          </a:p>
          <a:p>
            <a:pPr lvl="4" eaLnBrk="1" latinLnBrk="0" hangingPunct="1"/>
            <a:r>
              <a:rPr lang="en-US" altLang="zh-CN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altLang="zh-CN" smtClean="0"/>
              <a:t>Click to edit Master text styles</a:t>
            </a:r>
          </a:p>
          <a:p>
            <a:pPr lvl="1" eaLnBrk="1" latinLnBrk="0" hangingPunct="1"/>
            <a:r>
              <a:rPr kumimoji="0" lang="en-US" altLang="zh-CN" smtClean="0"/>
              <a:t>Second level</a:t>
            </a:r>
          </a:p>
          <a:p>
            <a:pPr lvl="2" eaLnBrk="1" latinLnBrk="0" hangingPunct="1"/>
            <a:r>
              <a:rPr kumimoji="0" lang="en-US" altLang="zh-CN" smtClean="0"/>
              <a:t>Third level</a:t>
            </a:r>
          </a:p>
          <a:p>
            <a:pPr lvl="3" eaLnBrk="1" latinLnBrk="0" hangingPunct="1"/>
            <a:r>
              <a:rPr kumimoji="0" lang="en-US" altLang="zh-CN" smtClean="0"/>
              <a:t>Fourth level</a:t>
            </a:r>
          </a:p>
          <a:p>
            <a:pPr lvl="4" eaLnBrk="1" latinLnBrk="0" hangingPunct="1"/>
            <a:r>
              <a:rPr kumimoji="0" lang="en-US" altLang="zh-CN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10/9/16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altLang="zh-CN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g"/><Relationship Id="rId5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施比受更有福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天国文化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天国近了，你们应当悔改。（太</a:t>
            </a:r>
            <a:r>
              <a:rPr lang="en-US" altLang="zh-CN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4:17</a:t>
            </a:r>
            <a:r>
              <a:rPr lang="zh-CN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4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神的国近了，你们当悔改。（可</a:t>
            </a:r>
            <a:r>
              <a:rPr lang="en-US" altLang="zh-CN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1:15</a:t>
            </a:r>
            <a:r>
              <a:rPr lang="zh-CN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4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施比受更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有福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59521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我凡事给你们作榜样，叫你们知道，应当这样劳苦，扶助软弱的人，又当记念主耶稣的话，说，</a:t>
            </a:r>
            <a:r>
              <a:rPr lang="zh-TW" altLang="en-US" sz="4400" u="sng" dirty="0" smtClean="0">
                <a:solidFill>
                  <a:srgbClr val="80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施比受更为有福</a:t>
            </a:r>
            <a:r>
              <a:rPr lang="zh-TW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（徒</a:t>
            </a:r>
            <a:r>
              <a:rPr lang="en-US" altLang="zh-CN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20:35</a:t>
            </a:r>
            <a:r>
              <a:rPr lang="zh-CN" altLang="en-US" sz="48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r>
              <a:rPr lang="en-US" altLang="zh-CN" sz="48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  </a:t>
            </a:r>
            <a:endParaRPr lang="en-US" sz="48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施比受更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有福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83621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为什么神说施比受更有福？因为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（施就是给</a:t>
            </a:r>
            <a:r>
              <a:rPr lang="zh-CN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有才能给）要我们知道我们的有是来自神。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祂就是乐于给的神，祂要我们像祂一样，靠着祂我们可以像祂一样。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给是双方受益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试试看吧。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给可以使我们</a:t>
            </a:r>
            <a:r>
              <a:rPr lang="zh-CN" altLang="en-US" sz="4000" b="1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不在自我中心。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施比受更有福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541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我们能给什么？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施比受更有福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2530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2979388" cy="298962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施比受更有福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pic>
        <p:nvPicPr>
          <p:cNvPr id="4" name="Picture 3" descr="images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77" y="2750796"/>
            <a:ext cx="2939974" cy="2953099"/>
          </a:xfrm>
          <a:prstGeom prst="rect">
            <a:avLst/>
          </a:prstGeom>
        </p:spPr>
      </p:pic>
      <p:pic>
        <p:nvPicPr>
          <p:cNvPr id="5" name="Picture 4" descr="4452759778_ecae6f65e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51" y="2750796"/>
            <a:ext cx="2055357" cy="2953099"/>
          </a:xfrm>
          <a:prstGeom prst="rect">
            <a:avLst/>
          </a:prstGeom>
        </p:spPr>
      </p:pic>
      <p:pic>
        <p:nvPicPr>
          <p:cNvPr id="8" name="Picture 7" descr="Unknown-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428" y="2750795"/>
            <a:ext cx="2578100" cy="295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如何给呢？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施比受更有福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192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zh-TW" sz="44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r>
              <a:rPr lang="zh-TW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你们要给人，就必有给你们的。并且用十足的升斗，连摇带按，上尖下流的，倒在你们怀里。因为你们用什么量器量给人，也必用什么量器量给你们。（</a:t>
            </a:r>
            <a:r>
              <a:rPr lang="zh-CN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路</a:t>
            </a:r>
            <a:r>
              <a:rPr lang="en-US" altLang="zh-CN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6:38</a:t>
            </a:r>
            <a:r>
              <a:rPr lang="zh-CN" altLang="en-US" sz="44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4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施比受更有福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7679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6547</TotalTime>
  <Words>1024</Words>
  <Application>Microsoft Macintosh PowerPoint</Application>
  <PresentationFormat>On-screen Show (4:3)</PresentationFormat>
  <Paragraphs>97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Constantia</vt:lpstr>
      <vt:lpstr>Calibri</vt:lpstr>
      <vt:lpstr>华文楷体</vt:lpstr>
      <vt:lpstr>Wingdings 2</vt:lpstr>
      <vt:lpstr>宋体</vt:lpstr>
      <vt:lpstr>Wingdings</vt:lpstr>
      <vt:lpstr>Arial</vt:lpstr>
      <vt:lpstr>华文新魏</vt:lpstr>
      <vt:lpstr>中文讲章大纲</vt:lpstr>
      <vt:lpstr>天国文化</vt:lpstr>
      <vt:lpstr>施比受更有福</vt:lpstr>
      <vt:lpstr>施比受更有福</vt:lpstr>
      <vt:lpstr>施比受更有福</vt:lpstr>
      <vt:lpstr>施比受更有福</vt:lpstr>
      <vt:lpstr>施比受更有福</vt:lpstr>
      <vt:lpstr>施比受更有福</vt:lpstr>
      <vt:lpstr>施比受更有福</vt:lpstr>
    </vt:vector>
  </TitlesOfParts>
  <Company/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creator>Cheng-Kuo Chi</dc:creator>
  <cp:lastModifiedBy>吉承國的 iPad</cp:lastModifiedBy>
  <cp:revision>39</cp:revision>
  <dcterms:created xsi:type="dcterms:W3CDTF">2016-05-13T13:17:24Z</dcterms:created>
  <dcterms:modified xsi:type="dcterms:W3CDTF">2016-10-09T10:44:15Z</dcterms:modified>
</cp:coreProperties>
</file>