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1001" r:id="rId2"/>
    <p:sldId id="1157" r:id="rId3"/>
    <p:sldId id="1158" r:id="rId4"/>
    <p:sldId id="1156" r:id="rId5"/>
    <p:sldId id="1144" r:id="rId6"/>
    <p:sldId id="1160" r:id="rId7"/>
    <p:sldId id="1145" r:id="rId8"/>
    <p:sldId id="1146" r:id="rId9"/>
    <p:sldId id="1147" r:id="rId10"/>
    <p:sldId id="1148" r:id="rId11"/>
    <p:sldId id="1155" r:id="rId12"/>
    <p:sldId id="1150" r:id="rId13"/>
    <p:sldId id="1151" r:id="rId14"/>
    <p:sldId id="1153" r:id="rId15"/>
    <p:sldId id="1154" r:id="rId16"/>
    <p:sldId id="1152" r:id="rId17"/>
    <p:sldId id="1161" r:id="rId18"/>
    <p:sldId id="116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3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2/15/20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2/15/20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危機是轉機！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:21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22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摩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西向海伸杖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耶和華便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用大東風、使海水一夜退去、水便分開、海就成了乾地。以色列人下海中走乾地、水在他們的左右作了牆垣。 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674940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出埃及記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耶和華對摩西說、你向海伸杖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、叫水仍合在埃及人並他們的車輛、馬兵身上。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摩西就向海伸杖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、到了天一亮、海水仍舊復原、埃及人避水逃跑的時候、耶和華把他們推翻在海中。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5704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35807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以色列人</a:t>
            </a:r>
            <a:endParaRPr lang="en-US" altLang="zh-TW" sz="9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64" y="2489242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b="1" dirty="0" err="1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vs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764" y="4249143"/>
            <a:ext cx="8784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摩西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59067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536" y="649476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亞撒王（代下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536" y="1665139"/>
            <a:ext cx="7597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約沙法王（代下</a:t>
            </a: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536" y="2866415"/>
            <a:ext cx="8204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初代教會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536" y="3946029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六日戰爭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536" y="5130167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約翰雷克</a:t>
            </a:r>
            <a:endParaRPr lang="en-US" altLang="zh-TW" sz="6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36922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541211"/>
            <a:ext cx="888676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雅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各書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我的弟兄們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你們落在百般的試煉中都要以為大喜樂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956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如何看待危機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非常重要！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23248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如何看待疫情</a:t>
            </a:r>
            <a:r>
              <a:rPr lang="zh-TW" altLang="en-US" sz="8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47491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05332"/>
            <a:ext cx="90406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啟示錄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七印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七號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zh-TW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。。。。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16021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54121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啟示錄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:7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揭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開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第四印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的時候、我聽見第四個活物說、你來。我就觀看、見有一匹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灰色馬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．騎在馬上的、名字叫作死．陰府也隨著他．有權柄賜給他們、可以用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刀劍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饑荒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瘟疫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野獸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、殺害地上四分之一的人。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291004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ir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901"/>
            <a:ext cx="4630280" cy="3264052"/>
          </a:xfrm>
          <a:prstGeom prst="rect">
            <a:avLst/>
          </a:prstGeom>
        </p:spPr>
      </p:pic>
      <p:pic>
        <p:nvPicPr>
          <p:cNvPr id="4" name="Picture 3" descr="fir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280" y="-1"/>
            <a:ext cx="4513720" cy="3247151"/>
          </a:xfrm>
          <a:prstGeom prst="rect">
            <a:avLst/>
          </a:prstGeom>
        </p:spPr>
      </p:pic>
      <p:pic>
        <p:nvPicPr>
          <p:cNvPr id="6" name="Picture 5" descr="蝗1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247150"/>
            <a:ext cx="4630280" cy="3610850"/>
          </a:xfrm>
          <a:prstGeom prst="rect">
            <a:avLst/>
          </a:prstGeom>
        </p:spPr>
      </p:pic>
      <p:pic>
        <p:nvPicPr>
          <p:cNvPr id="8" name="Picture 7" descr="蝗2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280" y="3263224"/>
            <a:ext cx="4513720" cy="35947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-128618" y="675057"/>
            <a:ext cx="904063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第四印？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" y="3552484"/>
            <a:ext cx="904063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神末世的警鐘！</a:t>
            </a:r>
            <a:endParaRPr lang="en-US" altLang="zh-TW" sz="8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16207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05332"/>
            <a:ext cx="9040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如何面對這危機？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3874" y="1730762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彼得前書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:7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萬物的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結局近了．所以你們要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謹慎自守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儆醒禱告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。最要緊的是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彼此切實相愛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．因為愛能遮掩許多的罪。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91254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我為主被囚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的勸你們、既然蒙召、行事為人就當與蒙召的恩相稱．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凡事謙虛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溫柔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忍耐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用愛心互相寬容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用和平彼此聯絡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竭力保守聖靈所賜合而為一的心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8136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馬太福音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一個長大痲瘋的、來拜他說、主若肯、必能叫我潔淨了。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耶穌伸手摸他說、我肯、你潔淨了罷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．他的大痲瘋立刻就潔淨了。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4778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回應行動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99344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:28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29 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我們曉得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萬事都互相效力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叫愛神的人得益處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，就是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按祂旨意被召的人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；因為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祂預先所知道的人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，就預先定下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效法祂兒子的模樣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使祂兒子在許多弟兄中做長子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83065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077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信靠神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64" y="3158333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效法耶穌基督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44831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d se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危機是轉機！</a:t>
            </a:r>
            <a:endParaRPr lang="en-US" altLang="zh-TW" sz="9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66268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17675</TotalTime>
  <Words>346</Words>
  <Application>Microsoft Macintosh PowerPoint</Application>
  <PresentationFormat>On-screen Show (4:3)</PresentationFormat>
  <Paragraphs>40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429</cp:revision>
  <dcterms:created xsi:type="dcterms:W3CDTF">2018-05-06T00:06:01Z</dcterms:created>
  <dcterms:modified xsi:type="dcterms:W3CDTF">2020-02-16T17:11:29Z</dcterms:modified>
</cp:coreProperties>
</file>