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1001" r:id="rId2"/>
    <p:sldId id="1012" r:id="rId3"/>
    <p:sldId id="1099" r:id="rId4"/>
    <p:sldId id="1072" r:id="rId5"/>
    <p:sldId id="1048" r:id="rId6"/>
    <p:sldId id="1071" r:id="rId7"/>
    <p:sldId id="1119" r:id="rId8"/>
    <p:sldId id="1087" r:id="rId9"/>
    <p:sldId id="1074" r:id="rId10"/>
    <p:sldId id="1100" r:id="rId11"/>
    <p:sldId id="1116" r:id="rId12"/>
    <p:sldId id="1079" r:id="rId13"/>
    <p:sldId id="1094" r:id="rId14"/>
    <p:sldId id="1101" r:id="rId15"/>
    <p:sldId id="1095" r:id="rId16"/>
    <p:sldId id="1103" r:id="rId17"/>
    <p:sldId id="1115" r:id="rId18"/>
    <p:sldId id="1114" r:id="rId19"/>
    <p:sldId id="1117" r:id="rId20"/>
    <p:sldId id="1097" r:id="rId21"/>
    <p:sldId id="1111" r:id="rId22"/>
    <p:sldId id="1104" r:id="rId23"/>
    <p:sldId id="1118" r:id="rId24"/>
    <p:sldId id="1105" r:id="rId25"/>
    <p:sldId id="1106" r:id="rId26"/>
    <p:sldId id="1112" r:id="rId27"/>
    <p:sldId id="1107" r:id="rId28"/>
    <p:sldId id="1108" r:id="rId29"/>
    <p:sldId id="1110" r:id="rId30"/>
    <p:sldId id="1109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0E0B"/>
    <a:srgbClr val="D9D35A"/>
    <a:srgbClr val="4D4239"/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1/26/2020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/>
              <a:t>Click to edit Master text styles</a:t>
            </a:r>
          </a:p>
          <a:p>
            <a:pPr lvl="1"/>
            <a:r>
              <a:rPr lang="en-US" altLang="zh-TW"/>
              <a:t>Second level</a:t>
            </a:r>
          </a:p>
          <a:p>
            <a:pPr lvl="2"/>
            <a:r>
              <a:rPr lang="en-US" altLang="zh-TW"/>
              <a:t>Third level</a:t>
            </a:r>
          </a:p>
          <a:p>
            <a:pPr lvl="3"/>
            <a:r>
              <a:rPr lang="en-US" altLang="zh-TW"/>
              <a:t>Fourth level</a:t>
            </a:r>
          </a:p>
          <a:p>
            <a:pPr lvl="4"/>
            <a:r>
              <a:rPr lang="en-US" altLang="zh-TW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1/26/2020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364" y="723282"/>
            <a:ext cx="859723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雅靜</a:t>
            </a:r>
            <a:endParaRPr lang="en-US" altLang="zh-TW" sz="8000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000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得著</a:t>
            </a:r>
            <a:endParaRPr lang="en-US" altLang="zh-TW" sz="8000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000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“生命”的光</a:t>
            </a:r>
            <a:endParaRPr lang="en-US" altLang="zh-TW" sz="8000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883603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6761" y="474067"/>
            <a:ext cx="8597239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約翰福音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8:12 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我是世界的光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，跟從我的就不在黑暗裡走，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必要得著生命的光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94329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69317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認識神（四）</a:t>
            </a:r>
            <a:endParaRPr lang="en-US" altLang="zh-TW" sz="9000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570391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祂是賜生命的神</a:t>
            </a:r>
            <a:endParaRPr lang="en-US" altLang="zh-TW" sz="8000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799742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2569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約翰福音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10:10b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我來了是要叫人得生命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，並且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得的更豐盛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666388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330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詩篇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16:11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你必將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生命的道路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指示我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．在你面前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有滿足的喜樂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．在你右手中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有永遠的福樂。</a:t>
            </a:r>
            <a:r>
              <a:rPr lang="zh-TW" altLang="en-US" sz="4800" b="1" dirty="0"/>
              <a:t>。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329466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5247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詩篇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36:7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神阿、你的慈愛、何其寶貴．世人投靠在你翅膀的蔭下。他們必因你殿裡的肥甘、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得以飽足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．你也必叫他們喝你樂河的水。因為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在你那裡、有生命的源頭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在你的光中、我們必得見光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185945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678" y="666967"/>
            <a:ext cx="859723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箴言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14:27 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敬畏耶和華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就是生命的泉源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、可以使人離開死亡的網羅。</a:t>
            </a:r>
            <a:endParaRPr lang="en-US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181753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約翰福音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11:25 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耶穌對他說、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復活在我、生命也在我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．信我的人、雖然死了、也必復活．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51233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約翰一書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5:12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人有了　神的兒子就有生命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．沒有　神的兒子就沒有生命。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3387645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1145000"/>
            <a:ext cx="832261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祂賜的生命</a:t>
            </a:r>
            <a:endParaRPr lang="en-US" altLang="zh-TW" sz="9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何等豐盛！</a:t>
            </a:r>
            <a:endParaRPr lang="en-US" altLang="zh-TW" sz="9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22159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42221" y="1688750"/>
            <a:ext cx="735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耶和華以勒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（創</a:t>
            </a:r>
            <a:r>
              <a:rPr lang="zh-TW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2:</a:t>
            </a:r>
            <a:r>
              <a:rPr lang="zh-TW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42221" y="2543663"/>
            <a:ext cx="7179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耶和華尼西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（出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17:15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42221" y="3426564"/>
            <a:ext cx="7179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耶和華沙龍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（士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6:</a:t>
            </a:r>
            <a:r>
              <a:rPr lang="zh-TW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42221" y="4313920"/>
            <a:ext cx="735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耶和華拉法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（出</a:t>
            </a:r>
            <a:r>
              <a:rPr lang="zh-TW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15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42221" y="5221260"/>
            <a:ext cx="735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萬軍之耶和華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（撒上</a:t>
            </a:r>
            <a:r>
              <a:rPr lang="zh-TW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7:45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530382"/>
            <a:ext cx="859723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b="1" dirty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耶和華神五個名字：</a:t>
            </a:r>
            <a:endParaRPr lang="en-US" altLang="zh-TW" sz="5000" b="1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569248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5247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申命記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30:19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20a 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我今日呼天喚地向你作見證、我將生死、禍福、陳明在你面前、所以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你要揀選生命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、使你和你的後裔都得存活。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且愛耶和華你的　神、聽從他的話、專靠他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因為他是你的生命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791158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0553" y="933371"/>
            <a:ext cx="77062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選擇生命</a:t>
            </a:r>
            <a:endParaRPr lang="en-US" altLang="zh-TW" sz="8000" b="1" dirty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553" y="2297706"/>
            <a:ext cx="770621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0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+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2953" y="4303417"/>
            <a:ext cx="77062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遵守祂的命令</a:t>
            </a:r>
            <a:endParaRPr lang="en-US" altLang="zh-TW" sz="8000" b="1" dirty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601254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7624" y="1721047"/>
            <a:ext cx="77062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約瑟的榜樣</a:t>
            </a:r>
            <a:endParaRPr lang="en-US" altLang="zh-TW" sz="8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（創世記</a:t>
            </a:r>
            <a:r>
              <a:rPr lang="en-US" altLang="zh-TW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37</a:t>
            </a: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；</a:t>
            </a:r>
            <a:r>
              <a:rPr lang="en-US" altLang="zh-TW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39</a:t>
            </a: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50</a:t>
            </a: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6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620204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30382"/>
            <a:ext cx="85972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不容易的十三年</a:t>
            </a:r>
            <a:endParaRPr lang="en-US" altLang="zh-TW" sz="6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64471" y="1724972"/>
            <a:ext cx="69023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</a:t>
            </a:r>
            <a:r>
              <a:rPr lang="zh-TW" altLang="en-US" sz="6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“看”</a:t>
            </a: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環境</a:t>
            </a:r>
            <a:endParaRPr lang="en-US" altLang="zh-TW" sz="6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64471" y="2978823"/>
            <a:ext cx="77062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認定</a:t>
            </a:r>
            <a:r>
              <a:rPr lang="zh-TW" altLang="en-US" sz="6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</a:t>
            </a:r>
            <a:endParaRPr lang="en-US" altLang="zh-TW" sz="6000" b="1" dirty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64471" y="4320773"/>
            <a:ext cx="77062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哪裡</a:t>
            </a:r>
            <a:r>
              <a:rPr lang="zh-TW" altLang="en-US" sz="6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都得勝</a:t>
            </a:r>
            <a:endParaRPr lang="en-US" altLang="zh-TW" sz="6000" b="1" dirty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050769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7576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申命記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28:13 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endParaRPr lang="en-US" altLang="zh-TW" sz="2000" b="1" dirty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你若聽從耶和華你　神的誡命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、就是我今日所吩咐你的、謹守遵行、不偏左右、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也不隨從事奉別神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耶和華就必使你作首不作尾、但居上不居下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93903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1013192"/>
            <a:ext cx="86496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祂是賜生命的神！</a:t>
            </a:r>
            <a:endParaRPr lang="en-US" altLang="zh-TW" sz="8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9653987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30382"/>
            <a:ext cx="859723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500" b="1" dirty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五個名字：我們的後盾</a:t>
            </a:r>
            <a:endParaRPr lang="en-US" altLang="zh-TW" sz="4500" b="1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7233" y="1656163"/>
            <a:ext cx="80245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耶和華以勒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（創</a:t>
            </a:r>
            <a:r>
              <a:rPr lang="zh-TW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2:</a:t>
            </a:r>
            <a:r>
              <a:rPr lang="zh-TW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07233" y="2511076"/>
            <a:ext cx="78332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耶和華尼西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（出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17:15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07233" y="3393977"/>
            <a:ext cx="78332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耶和華沙龍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（士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6:</a:t>
            </a:r>
            <a:r>
              <a:rPr lang="zh-TW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07233" y="4281333"/>
            <a:ext cx="80245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耶和華拉法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（出</a:t>
            </a:r>
            <a:r>
              <a:rPr lang="zh-TW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15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07233" y="5188673"/>
            <a:ext cx="80245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萬軍之耶和華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（撒上</a:t>
            </a:r>
            <a:r>
              <a:rPr lang="zh-TW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7:45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124287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4471" y="1217140"/>
            <a:ext cx="69023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不“看”環境</a:t>
            </a:r>
            <a:endParaRPr lang="en-US" altLang="zh-TW" sz="6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64471" y="2470991"/>
            <a:ext cx="77062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選擇敬畏神</a:t>
            </a:r>
            <a:endParaRPr lang="en-US" altLang="zh-TW" sz="6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64471" y="3812941"/>
            <a:ext cx="77062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哪裡都得勝</a:t>
            </a:r>
            <a:endParaRPr lang="en-US" altLang="zh-TW" sz="6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993905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288752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如何面對</a:t>
            </a:r>
            <a:endParaRPr lang="en-US" altLang="zh-TW" sz="6000" b="1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6000" b="1" dirty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現今不利環境？</a:t>
            </a:r>
            <a:endParaRPr lang="en-US" altLang="zh-TW" sz="6000" b="1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7432736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0751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51929" y="2492011"/>
            <a:ext cx="69023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不害怕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（提後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1:7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51929" y="3745862"/>
            <a:ext cx="77062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禱告</a:t>
            </a:r>
            <a:r>
              <a:rPr lang="zh-TW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民數記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16:46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48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919026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如何面對現今不利環境？</a:t>
            </a:r>
            <a:endParaRPr lang="en-US" altLang="zh-TW" sz="6000" b="1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616286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0E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沈祖堯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475" y="466175"/>
            <a:ext cx="8199455" cy="48385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8619" y="5735640"/>
            <a:ext cx="901538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5000" b="1" dirty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2003 SARS 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亞洲英雄：沈祖堯</a:t>
            </a:r>
            <a:endParaRPr lang="en-US" altLang="zh-TW" sz="5000" b="1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5396225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51929" y="1984181"/>
            <a:ext cx="7706214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謙卑的認罪悔改</a:t>
            </a:r>
            <a:r>
              <a:rPr lang="zh-TW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歷代志下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7:14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1929" y="3705362"/>
            <a:ext cx="77062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呼求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（出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34:6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51929" y="4944055"/>
            <a:ext cx="77062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宣告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（詩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91:1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80880" y="499681"/>
            <a:ext cx="49127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如何禱告？</a:t>
            </a:r>
            <a:endParaRPr lang="en-US" altLang="zh-TW" sz="6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715862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3821" y="345467"/>
            <a:ext cx="8322614" cy="6186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歷代志下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7:14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這稱為我名下的子民、若是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自卑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禱告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尋求我的面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轉離他們的惡行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zh-TW" altLang="en-US" sz="40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我必從天上垂聽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赦免他們的罪醫治他們的地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altLang="zh-TW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sz="3600" b="1" i="1" baseline="30000" dirty="0">
                <a:solidFill>
                  <a:schemeClr val="bg1"/>
                </a:solidFill>
              </a:rPr>
              <a:t>2nd</a:t>
            </a:r>
            <a:r>
              <a:rPr lang="en-US" sz="3600" b="1" i="1" dirty="0">
                <a:solidFill>
                  <a:schemeClr val="bg1"/>
                </a:solidFill>
              </a:rPr>
              <a:t> </a:t>
            </a:r>
            <a:r>
              <a:rPr lang="en-US" sz="3600" i="1" dirty="0">
                <a:solidFill>
                  <a:schemeClr val="bg1"/>
                </a:solidFill>
              </a:rPr>
              <a:t>Chronicles 7:14 if my people, who are called by my name, </a:t>
            </a:r>
            <a:r>
              <a:rPr lang="en-US" sz="3600" i="1" dirty="0">
                <a:solidFill>
                  <a:srgbClr val="FFFF00"/>
                </a:solidFill>
              </a:rPr>
              <a:t>will humble themselves and pray and seek my face</a:t>
            </a:r>
            <a:r>
              <a:rPr lang="en-US" sz="3600" i="1" dirty="0">
                <a:solidFill>
                  <a:schemeClr val="bg1"/>
                </a:solidFill>
              </a:rPr>
              <a:t> </a:t>
            </a:r>
            <a:r>
              <a:rPr lang="en-US" sz="3600" i="1" dirty="0">
                <a:solidFill>
                  <a:srgbClr val="FFFF00"/>
                </a:solidFill>
              </a:rPr>
              <a:t>and turn from their wicked ways</a:t>
            </a:r>
            <a:r>
              <a:rPr lang="en-US" sz="3600" i="1" dirty="0">
                <a:solidFill>
                  <a:schemeClr val="bg1"/>
                </a:solidFill>
              </a:rPr>
              <a:t>, </a:t>
            </a:r>
            <a:r>
              <a:rPr lang="en-US" sz="3600" i="1" dirty="0">
                <a:solidFill>
                  <a:srgbClr val="CCFFCC"/>
                </a:solidFill>
              </a:rPr>
              <a:t>then I will hear from heaven, and I will forgive their sin and will heal their land.</a:t>
            </a:r>
          </a:p>
        </p:txBody>
      </p:sp>
    </p:spTree>
    <p:extLst>
      <p:ext uri="{BB962C8B-B14F-4D97-AF65-F5344CB8AC3E}">
        <p14:creationId xmlns:p14="http://schemas.microsoft.com/office/powerpoint/2010/main" val="6599018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57992"/>
            <a:ext cx="8322614" cy="5247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出埃及記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34:6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耶和華在他面前宣告說、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耶和華、耶和華、是有憐憫、有恩典的　神、不輕易發怒、並有豐盛的慈愛和誠實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altLang="zh-TW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sz="3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sz="3500" i="1" dirty="0">
                <a:solidFill>
                  <a:srgbClr val="FFFFFF"/>
                </a:solidFill>
              </a:rPr>
              <a:t>Exodus 34:6 And he passed in front of Moses, proclaiming, “</a:t>
            </a:r>
            <a:r>
              <a:rPr lang="en-US" sz="3500" i="1" dirty="0">
                <a:solidFill>
                  <a:srgbClr val="FFFF00"/>
                </a:solidFill>
              </a:rPr>
              <a:t>The </a:t>
            </a:r>
            <a:r>
              <a:rPr lang="en-US" sz="3500" i="1" cap="small" dirty="0">
                <a:solidFill>
                  <a:srgbClr val="FFFF00"/>
                </a:solidFill>
              </a:rPr>
              <a:t>Lord</a:t>
            </a:r>
            <a:r>
              <a:rPr lang="en-US" sz="3500" i="1" dirty="0">
                <a:solidFill>
                  <a:srgbClr val="FFFF00"/>
                </a:solidFill>
              </a:rPr>
              <a:t>, the </a:t>
            </a:r>
            <a:r>
              <a:rPr lang="en-US" sz="3500" i="1" cap="small" dirty="0">
                <a:solidFill>
                  <a:srgbClr val="FFFF00"/>
                </a:solidFill>
              </a:rPr>
              <a:t>Lord</a:t>
            </a:r>
            <a:r>
              <a:rPr lang="en-US" sz="3500" i="1" dirty="0">
                <a:solidFill>
                  <a:srgbClr val="FFFF00"/>
                </a:solidFill>
              </a:rPr>
              <a:t>, the compassionate and gracious God, slow to anger, abounding in love and faithfu</a:t>
            </a:r>
            <a:r>
              <a:rPr lang="en-US" sz="3500" i="1" dirty="0">
                <a:solidFill>
                  <a:srgbClr val="FFFFFF"/>
                </a:solidFill>
              </a:rPr>
              <a:t>lness,  </a:t>
            </a:r>
            <a:endParaRPr lang="en-US" sz="3500" b="1" i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1229554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1665" y="361542"/>
            <a:ext cx="8735483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出埃及記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34:7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為千萬人存留慈愛、赦免罪孽、過犯、和罪惡．萬不以有罪的為無罪、必追討他的罪、自父及子、直到三四代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altLang="zh-TW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sz="3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sz="3500" i="1" dirty="0">
                <a:solidFill>
                  <a:srgbClr val="FFFFFF"/>
                </a:solidFill>
              </a:rPr>
              <a:t>Exodus 34:7 </a:t>
            </a:r>
            <a:r>
              <a:rPr lang="en-US" sz="3500" i="1" dirty="0">
                <a:solidFill>
                  <a:srgbClr val="FFFF00"/>
                </a:solidFill>
              </a:rPr>
              <a:t>maintaining love to thousands,  and forgiving wickedness, rebellion and sin. Yet he does not leave the guilty unpunished; he punishes the children and their children for the sin of the parents to the third and fourth generation</a:t>
            </a:r>
            <a:r>
              <a:rPr lang="en-US" sz="3500" i="1" dirty="0">
                <a:solidFill>
                  <a:srgbClr val="FFFFFF"/>
                </a:solidFill>
              </a:rPr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13113001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約翰一書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1:9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我們若認自己的罪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神是信實的、是公義的、必要赦免我們的罪、洗淨我們一切的不義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  <a:p>
            <a:endParaRPr lang="en-US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sz="4000" i="1" dirty="0">
                <a:solidFill>
                  <a:srgbClr val="FFFFFF"/>
                </a:solidFill>
              </a:rPr>
              <a:t>1</a:t>
            </a:r>
            <a:r>
              <a:rPr lang="en-US" sz="4000" i="1" baseline="30000" dirty="0">
                <a:solidFill>
                  <a:srgbClr val="FFFFFF"/>
                </a:solidFill>
              </a:rPr>
              <a:t>st</a:t>
            </a:r>
            <a:r>
              <a:rPr lang="en-US" sz="4000" i="1" dirty="0">
                <a:solidFill>
                  <a:srgbClr val="FFFFFF"/>
                </a:solidFill>
              </a:rPr>
              <a:t> John 1:9 </a:t>
            </a:r>
            <a:r>
              <a:rPr lang="en-US" sz="4000" i="1" dirty="0">
                <a:solidFill>
                  <a:srgbClr val="FFFF00"/>
                </a:solidFill>
              </a:rPr>
              <a:t>If we confess our sins</a:t>
            </a:r>
            <a:r>
              <a:rPr lang="en-US" sz="4000" i="1" dirty="0">
                <a:solidFill>
                  <a:srgbClr val="FFFFFF"/>
                </a:solidFill>
              </a:rPr>
              <a:t>, </a:t>
            </a:r>
            <a:r>
              <a:rPr lang="en-US" sz="4000" i="1" dirty="0">
                <a:solidFill>
                  <a:srgbClr val="CCFFCC"/>
                </a:solidFill>
              </a:rPr>
              <a:t>he is faithful and just and will forgive us our sins and purify us from all unrighteousness. </a:t>
            </a:r>
          </a:p>
          <a:p>
            <a:endParaRPr lang="en-US" sz="4000" b="1" i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8253502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6" y="474067"/>
            <a:ext cx="8530497" cy="5786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詩篇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91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2】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住在至高者隱密處的、必住在全能者的蔭下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。我要論到耶和華說、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他是我的避難所、是我的山寨、是我的　神、是我所倚靠的。</a:t>
            </a:r>
            <a:endParaRPr lang="en-US" altLang="zh-TW" sz="4000" b="1" dirty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sz="3400" i="1" dirty="0">
                <a:solidFill>
                  <a:srgbClr val="FFFFFF"/>
                </a:solidFill>
              </a:rPr>
              <a:t>Psalms 91:1~2 </a:t>
            </a:r>
            <a:r>
              <a:rPr lang="en-US" sz="3400" i="1" dirty="0">
                <a:solidFill>
                  <a:srgbClr val="FFFF00"/>
                </a:solidFill>
              </a:rPr>
              <a:t>Whoever dwells in the shelter of the Most High will rest in the shadow of the Almighty.</a:t>
            </a:r>
            <a:endParaRPr lang="en-US" sz="3400" i="1" baseline="30000" dirty="0">
              <a:solidFill>
                <a:srgbClr val="FFFF00"/>
              </a:solidFill>
            </a:endParaRPr>
          </a:p>
          <a:p>
            <a:r>
              <a:rPr lang="en-US" sz="3400" b="1" i="1" baseline="30000" dirty="0">
                <a:solidFill>
                  <a:srgbClr val="FFFFFF"/>
                </a:solidFill>
              </a:rPr>
              <a:t> </a:t>
            </a:r>
            <a:r>
              <a:rPr lang="en-US" sz="3400" i="1" dirty="0">
                <a:solidFill>
                  <a:srgbClr val="FFFFFF"/>
                </a:solidFill>
              </a:rPr>
              <a:t>I will say of the </a:t>
            </a:r>
            <a:r>
              <a:rPr lang="en-US" sz="3400" i="1" cap="small" dirty="0">
                <a:solidFill>
                  <a:srgbClr val="FFFFFF"/>
                </a:solidFill>
              </a:rPr>
              <a:t>Lord</a:t>
            </a:r>
            <a:r>
              <a:rPr lang="en-US" sz="3400" i="1" dirty="0">
                <a:solidFill>
                  <a:srgbClr val="FFFFFF"/>
                </a:solidFill>
              </a:rPr>
              <a:t>, “</a:t>
            </a:r>
            <a:r>
              <a:rPr lang="en-US" sz="3400" i="1" dirty="0">
                <a:solidFill>
                  <a:srgbClr val="FFFF00"/>
                </a:solidFill>
              </a:rPr>
              <a:t>He is my refuge and my fortress, my God, in whom I trust</a:t>
            </a:r>
            <a:r>
              <a:rPr lang="en-US" sz="3400" i="1" dirty="0">
                <a:solidFill>
                  <a:srgbClr val="FFFFFF"/>
                </a:solidFill>
              </a:rPr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6190791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5324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詩篇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91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他必救你脫離捕鳥人的網羅、和毒害的瘟疫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他必用自己的翎毛遮蔽你．你要投靠在他的翅膀底下．他的誠實、是大小的盾牌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altLang="zh-TW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sz="3200" i="1" dirty="0">
                <a:solidFill>
                  <a:srgbClr val="FFFFFF"/>
                </a:solidFill>
              </a:rPr>
              <a:t>Psalms 91:3~4 </a:t>
            </a:r>
            <a:r>
              <a:rPr lang="en-US" sz="3200" i="1" dirty="0">
                <a:solidFill>
                  <a:srgbClr val="FFFF00"/>
                </a:solidFill>
              </a:rPr>
              <a:t>Surely he will save you from the fowler’s snare  and from the deadly pestilence.</a:t>
            </a:r>
            <a:r>
              <a:rPr lang="en-US" sz="3200" b="1" i="1" baseline="30000" dirty="0">
                <a:solidFill>
                  <a:srgbClr val="FFFF00"/>
                </a:solidFill>
              </a:rPr>
              <a:t> </a:t>
            </a:r>
            <a:r>
              <a:rPr lang="en-US" sz="3200" i="1" dirty="0">
                <a:solidFill>
                  <a:srgbClr val="FFFF00"/>
                </a:solidFill>
              </a:rPr>
              <a:t>He will cover you with his feathers, and under his wings you will find refuge; his faithfulness will be your shield and rampart.</a:t>
            </a:r>
          </a:p>
        </p:txBody>
      </p:sp>
    </p:spTree>
    <p:extLst>
      <p:ext uri="{BB962C8B-B14F-4D97-AF65-F5344CB8AC3E}">
        <p14:creationId xmlns:p14="http://schemas.microsoft.com/office/powerpoint/2010/main" val="246552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232942"/>
            <a:ext cx="832261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詩篇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91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7】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你必不怕黑夜的驚駭、或是白日飛的箭．也不怕黑夜行的瘟疫、或是午間滅人的毒病。雖有千人仆倒在你旁邊、萬人仆倒在你右邊、這災卻不得臨近你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  <a:p>
            <a:endParaRPr lang="en-US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sz="3000" i="1" dirty="0">
                <a:solidFill>
                  <a:srgbClr val="FFFFFF"/>
                </a:solidFill>
              </a:rPr>
              <a:t>Psalms 91:5~7 </a:t>
            </a:r>
            <a:r>
              <a:rPr lang="en-US" sz="3000" i="1" dirty="0">
                <a:solidFill>
                  <a:srgbClr val="FFFF00"/>
                </a:solidFill>
              </a:rPr>
              <a:t>You will not fear the terror of night, nor the arrow that flies by day,</a:t>
            </a:r>
            <a:r>
              <a:rPr lang="en-US" sz="3000" b="1" i="1" baseline="30000" dirty="0">
                <a:solidFill>
                  <a:srgbClr val="FFFF00"/>
                </a:solidFill>
              </a:rPr>
              <a:t> </a:t>
            </a:r>
            <a:r>
              <a:rPr lang="en-US" sz="3000" i="1" dirty="0">
                <a:solidFill>
                  <a:srgbClr val="FFFF00"/>
                </a:solidFill>
              </a:rPr>
              <a:t>nor the pestilence that stalks in the darkness, nor the plague that destroys at midday. A thousand may fall at your side, ten thousand at your right hand, but it will not come near you.</a:t>
            </a:r>
          </a:p>
        </p:txBody>
      </p:sp>
    </p:spTree>
    <p:extLst>
      <p:ext uri="{BB962C8B-B14F-4D97-AF65-F5344CB8AC3E}">
        <p14:creationId xmlns:p14="http://schemas.microsoft.com/office/powerpoint/2010/main" val="1048268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16111</TotalTime>
  <Words>1492</Words>
  <Application>Microsoft Office PowerPoint</Application>
  <PresentationFormat>On-screen Show (4:3)</PresentationFormat>
  <Paragraphs>91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BiauKai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Shu Sophia Zhang</cp:lastModifiedBy>
  <cp:revision>398</cp:revision>
  <dcterms:created xsi:type="dcterms:W3CDTF">2018-05-06T00:06:01Z</dcterms:created>
  <dcterms:modified xsi:type="dcterms:W3CDTF">2020-01-26T20:37:54Z</dcterms:modified>
</cp:coreProperties>
</file>