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sldIdLst>
    <p:sldId id="1001" r:id="rId2"/>
    <p:sldId id="1082" r:id="rId3"/>
    <p:sldId id="1081" r:id="rId4"/>
    <p:sldId id="1083" r:id="rId5"/>
    <p:sldId id="1012" r:id="rId6"/>
    <p:sldId id="1084" r:id="rId7"/>
    <p:sldId id="1051" r:id="rId8"/>
    <p:sldId id="1046" r:id="rId9"/>
    <p:sldId id="1070" r:id="rId10"/>
    <p:sldId id="1053" r:id="rId11"/>
    <p:sldId id="1048" r:id="rId12"/>
    <p:sldId id="1071" r:id="rId13"/>
    <p:sldId id="1072" r:id="rId14"/>
    <p:sldId id="1073" r:id="rId15"/>
    <p:sldId id="1087" r:id="rId16"/>
    <p:sldId id="1074" r:id="rId17"/>
    <p:sldId id="1075" r:id="rId18"/>
    <p:sldId id="1076" r:id="rId19"/>
    <p:sldId id="1077" r:id="rId20"/>
    <p:sldId id="1078" r:id="rId21"/>
    <p:sldId id="1088" r:id="rId22"/>
    <p:sldId id="1086" r:id="rId23"/>
    <p:sldId id="1092" r:id="rId24"/>
    <p:sldId id="1093" r:id="rId25"/>
    <p:sldId id="1091" r:id="rId26"/>
    <p:sldId id="1094" r:id="rId27"/>
    <p:sldId id="1079" r:id="rId28"/>
    <p:sldId id="1080" r:id="rId29"/>
    <p:sldId id="1095" r:id="rId30"/>
    <p:sldId id="1085" r:id="rId31"/>
    <p:sldId id="1097" r:id="rId32"/>
    <p:sldId id="1098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-18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1/18/20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1736008"/>
            <a:ext cx="859723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906" y="1366283"/>
            <a:ext cx="859723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前後的差別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多大！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23856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906" y="1366283"/>
            <a:ext cx="859723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從見證中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</a:t>
            </a:r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35119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906" y="530382"/>
            <a:ext cx="8597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陷入困境</a:t>
            </a:r>
            <a:r>
              <a:rPr lang="zh-TW" altLang="en-US" sz="6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的原因</a:t>
            </a:r>
            <a:endParaRPr lang="en-US" altLang="zh-TW" sz="6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9719" y="2233615"/>
            <a:ext cx="56523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不認識神</a:t>
            </a:r>
            <a:endParaRPr lang="en-US" altLang="zh-TW" sz="6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9719" y="3487466"/>
            <a:ext cx="61269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偏離神的命令</a:t>
            </a:r>
            <a:endParaRPr lang="en-US" altLang="zh-TW" sz="6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083672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6761" y="474067"/>
            <a:ext cx="8597239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何西阿書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6:3】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我們務要認識耶和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華、竭力追求認識他．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他出現確如晨光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他必臨到我們像甘雨、像滋潤田地的春雨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8943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906" y="1366283"/>
            <a:ext cx="859723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祭壇轉化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242106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69317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</a:t>
            </a:r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（一）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32926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全能創造主</a:t>
            </a:r>
            <a:endParaRPr lang="en-US" altLang="zh-TW" sz="8000" dirty="0" smtClean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120941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“甚好”</a:t>
            </a:r>
            <a:endParaRPr lang="en-US" altLang="zh-TW" sz="8000" dirty="0" smtClean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15685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69317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認識神（二）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71324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公義審判的主</a:t>
            </a:r>
            <a:endParaRPr lang="en-US" altLang="zh-TW" sz="8000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866580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69317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</a:t>
            </a:r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三</a:t>
            </a:r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71324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忌邪憐憫</a:t>
            </a:r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</a:t>
            </a:r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endParaRPr lang="en-US" altLang="zh-TW" sz="8000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57085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1678" y="666967"/>
            <a:ext cx="8597239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20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除了我以外、你不可有別的神。不可為自己雕刻偶像、也不可作甚麼形像、彷彿上天、下地、和地底下、水中的百物．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不可跪拜那些像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、也不可事奉他、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因為我耶和華你的　神是忌邪的　神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、恨我的、我必追討他的罪、自父及子、直到三四代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endParaRPr lang="en-US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80284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256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34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不可敬拜別神、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因為耶和華是忌邪的　神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、名為忌邪者 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9466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256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申命記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24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lvl="0"/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因為耶和華你的　神乃是烈火、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是忌邪的神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859455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申命記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lvl="0"/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因為在你們中間的耶和華你　神、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是忌邪的　神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．惟恐耶和華你　神的怒氣向你發作、就把你從地上除滅。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66388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566299"/>
            <a:ext cx="832261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大洪水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zh-TW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&amp;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方舟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（創世記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6:1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8:19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54338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1～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當人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在世上多起來、又生女兒的時候、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神的兒子們看見人的女子美貌、就隨意挑選、娶來為妻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。耶和華說、人既屬乎血氣、我的靈就不永遠住在他裡面、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然而他的日子還可到一百二十年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1233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伯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 &amp; 2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有一天，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神的眾子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來侍立在耶和華面前，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撒旦也來在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其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中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伯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38:7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那時晨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星一同歌唱、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神的眾子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也都歡呼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338764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猶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又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不守本位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離開自己住處的天使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主用鎖鍊把他們永遠拘留在黑暗裡、等候大日的審判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。又如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所多瑪、蛾摩拉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、和周圍城邑的人、也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照他們一味的行淫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隨從逆性的情</a:t>
            </a:r>
            <a:r>
              <a:rPr lang="zh-TW" altLang="en-US" sz="4500" b="1" dirty="0" smtClean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慾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就受永火的刑罰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、作為鑑戒。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344870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6: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 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見人在地上罪惡很大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終日所思想的盡都是惡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．耶和華就後悔造人在地上、心中憂傷。耶和華說、我要將所造的人、和走獸、並昆蟲、以及空中的飛鳥、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都從地上除滅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、因為我造他們後悔了。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96086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6: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lvl="0"/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惟有挪亞在耶和華眼前蒙恩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。挪亞的後代、記在下面。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挪亞是個義人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在當時的世代是個完全人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挪亞與　神同行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挪亞生了三個兒子、就是閃、含、雅弗。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5719557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6: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11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13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世界在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　神面前敗壞．地上滿了強暴。神觀看世界、見是敗壞了．凡有血氣的人、在地上都敗壞了行為。神就對挪亞說、凡有血氣的人、他的盡頭已經來到我面前、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因為地上滿了他們的強暴、我要把他們和地一併毀滅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363209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1145000"/>
            <a:ext cx="8322614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神要挪亞建方舟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（創世記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6:14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:9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7605324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1326" y="1412979"/>
            <a:ext cx="784575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大洪水</a:t>
            </a:r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神的忌邪</a:t>
            </a:r>
            <a:endParaRPr lang="en-US" altLang="zh-TW" sz="7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326" y="3213379"/>
            <a:ext cx="770621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方舟</a:t>
            </a:r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神的憐憫</a:t>
            </a:r>
            <a:endParaRPr lang="en-US" altLang="zh-TW" sz="7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07991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1326" y="1412979"/>
            <a:ext cx="784575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幾個人進入方舟？</a:t>
            </a:r>
            <a:endParaRPr lang="en-US" altLang="zh-TW" sz="7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856" y="3213379"/>
            <a:ext cx="770621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！！八位！！</a:t>
            </a:r>
            <a:endParaRPr lang="en-US" altLang="zh-TW" sz="7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201729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1326" y="1059328"/>
            <a:ext cx="770621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每個人</a:t>
            </a:r>
            <a:endParaRPr lang="en-US" altLang="zh-TW" sz="10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10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自己的決定</a:t>
            </a:r>
            <a:endParaRPr lang="en-US" altLang="zh-TW" sz="10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6155474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30382"/>
            <a:ext cx="8597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挪亞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如何逃脫</a:t>
            </a:r>
            <a:r>
              <a:rPr lang="zh-TW" altLang="en-US" sz="6000" b="1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審判？</a:t>
            </a:r>
            <a:endParaRPr lang="en-US" altLang="zh-TW" sz="6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64471" y="2232804"/>
            <a:ext cx="6902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敬畏神（來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11:7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4471" y="3486655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與神同行（創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6:10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269523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1326" y="1059328"/>
            <a:ext cx="77062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和我們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有什麼關係？</a:t>
            </a:r>
            <a:endParaRPr lang="en-US" altLang="zh-TW" sz="8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01254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24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:37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39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挪亞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的日子怎樣，人子降臨的日子也怎樣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。當洪水以前的日子、人照常喫喝嫁娶、直到挪亞進方舟的那日．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不知不覺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洪水來了、把他們全都沖去．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人子降臨也要這樣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9115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517" y="474067"/>
            <a:ext cx="8322614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彼得後書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但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主的日子要像賊來到一樣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．那日天必大有響聲廢去、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有形質的都要被烈火銷化、地和其上的物都要燒盡了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9080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30382"/>
            <a:ext cx="8597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主耶穌的再來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64471" y="2232804"/>
            <a:ext cx="6902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忽然來到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4471" y="3486655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主耶穌是方舟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64471" y="4828605"/>
            <a:ext cx="770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是各人的選擇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50769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852442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祂是</a:t>
            </a:r>
            <a:endParaRPr lang="en-US" altLang="zh-TW" sz="8000" b="1" dirty="0" smtClean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忌邪</a:t>
            </a:r>
            <a:r>
              <a:rPr lang="en-US" altLang="zh-TW" sz="8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8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憐憫的神</a:t>
            </a:r>
            <a:r>
              <a:rPr lang="zh-TW" altLang="en-US" sz="8000" b="1" dirty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endParaRPr lang="en-US" altLang="zh-TW" sz="8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823405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288752"/>
            <a:ext cx="859723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你的選擇</a:t>
            </a:r>
            <a:endParaRPr lang="en-US" altLang="zh-TW" sz="10000" b="1" dirty="0" smtClean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10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是什麼？</a:t>
            </a:r>
            <a:endParaRPr lang="en-US" altLang="zh-TW" sz="10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743273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948332"/>
            <a:ext cx="8597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如何預備自己？</a:t>
            </a:r>
            <a:endParaRPr lang="en-US" altLang="zh-TW" sz="6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66738" y="2488382"/>
            <a:ext cx="39481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敬畏神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66738" y="3742233"/>
            <a:ext cx="48163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與神同行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46070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15181</TotalTime>
  <Words>520</Words>
  <Application>Microsoft Macintosh PowerPoint</Application>
  <PresentationFormat>On-screen Show (4:3)</PresentationFormat>
  <Paragraphs>88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378</cp:revision>
  <dcterms:created xsi:type="dcterms:W3CDTF">2018-05-06T00:06:01Z</dcterms:created>
  <dcterms:modified xsi:type="dcterms:W3CDTF">2020-01-19T17:10:41Z</dcterms:modified>
</cp:coreProperties>
</file>