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1001" r:id="rId2"/>
    <p:sldId id="1012" r:id="rId3"/>
    <p:sldId id="1065" r:id="rId4"/>
    <p:sldId id="1051" r:id="rId5"/>
    <p:sldId id="1052" r:id="rId6"/>
    <p:sldId id="1053" r:id="rId7"/>
    <p:sldId id="1046" r:id="rId8"/>
    <p:sldId id="1048" r:id="rId9"/>
    <p:sldId id="1054" r:id="rId10"/>
    <p:sldId id="1055" r:id="rId11"/>
    <p:sldId id="1068" r:id="rId12"/>
    <p:sldId id="1056" r:id="rId13"/>
    <p:sldId id="1057" r:id="rId14"/>
    <p:sldId id="1058" r:id="rId15"/>
    <p:sldId id="1069" r:id="rId16"/>
    <p:sldId id="1059" r:id="rId17"/>
    <p:sldId id="1060" r:id="rId18"/>
    <p:sldId id="1062" r:id="rId19"/>
    <p:sldId id="1063" r:id="rId20"/>
    <p:sldId id="1067" r:id="rId21"/>
    <p:sldId id="106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8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1/12/20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1736008"/>
            <a:ext cx="85972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6761" y="474067"/>
            <a:ext cx="8597239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何西阿書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6:3】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我們務要認識耶和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華、竭力追求認識他．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他出現確如晨光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他必臨到我們像甘雨、像滋潤田地的春雨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8943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貝若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47" y="248079"/>
            <a:ext cx="7959009" cy="57596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1494" y="4998733"/>
            <a:ext cx="8597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碑文：“他使周圍的人認識上帝”</a:t>
            </a:r>
            <a:endParaRPr lang="en-US" altLang="zh-TW" sz="4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3894" y="6037227"/>
            <a:ext cx="8597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牛頓老師：貝若</a:t>
            </a:r>
            <a:endParaRPr lang="en-US" altLang="zh-TW" sz="4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07354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認識神（一）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32926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全能創造主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120941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“甚好”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15685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1736008"/>
            <a:ext cx="85972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活到永遠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76373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6761" y="474067"/>
            <a:ext cx="859723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:16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愛世人，甚至將祂的獨生子，賜給他們，叫一切信祂的不致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滅亡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，反得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永生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80284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認識神（二）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1324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公義審判的主</a:t>
            </a:r>
            <a:endParaRPr lang="en-US" altLang="zh-TW" sz="8000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86658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:16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華　神吩咐他說、園中各樣樹上的果子、你可以隨意喫．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只是分別善惡樹上的果子、你不可喫、因為你喫的日子必定死。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9466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731768"/>
            <a:ext cx="85972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這一棵樹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764" y="2626820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你喜歡嗎？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764" y="4462799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好多爭論！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86441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389696"/>
            <a:ext cx="772274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5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？？？</a:t>
            </a:r>
            <a:endParaRPr lang="en-US" altLang="zh-TW" sz="15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50196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5884" y="2253488"/>
            <a:ext cx="81509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與自己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人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地出現問題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1229" y="635030"/>
            <a:ext cx="8648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吃了果子的結果：必定死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5884" y="3516739"/>
            <a:ext cx="75990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審判立即發生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92927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953292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這棵樹的目的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764" y="3217550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順服的考驗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25693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953292"/>
            <a:ext cx="8597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善惡標準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只能由神來定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11843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953292"/>
            <a:ext cx="859723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神要我們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同意</a:t>
            </a:r>
            <a:r>
              <a:rPr lang="en-US" altLang="zh-TW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順服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祂的標準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27454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371" y="326384"/>
            <a:ext cx="8597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你要專心仰賴耶和華，不可依靠自己的聰明</a:t>
            </a:r>
            <a:r>
              <a:rPr lang="zh-TW" altLang="en-US" sz="4500" b="1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，在</a:t>
            </a:r>
            <a:r>
              <a:rPr lang="zh-TW" altLang="en-US" sz="4500" b="1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</a:t>
            </a:r>
            <a:r>
              <a:rPr lang="zh-TW" altLang="en-US" sz="4500" b="1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一切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所行的事上，都要認定祂，祂必指引你的路。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067150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392099"/>
            <a:ext cx="859723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亞伯拉罕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獻以撒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zh-TW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22</a:t>
            </a:r>
            <a:r>
              <a:rPr lang="zh-TW" altLang="en-US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764" y="4591120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是善？是惡？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27454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601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16 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耶和華說你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既行了這事、不留下你的兒子、就是你獨生的兒子、我便指著自己起誓說論福、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我必賜大福給你、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論子孫、我必叫你的子孫多起來、如同天上的星、海邊的沙、你子孫必得著仇敵的城門。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並且地上萬國都必因你的後裔得福、</a:t>
            </a:r>
            <a:r>
              <a:rPr lang="zh-TW" altLang="en-US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因為你聽從了我的話．</a:t>
            </a:r>
            <a:endParaRPr lang="en-US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1491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8780" y="2158517"/>
            <a:ext cx="75990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“神豈是真說”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8780" y="3209670"/>
            <a:ext cx="81509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“不一定死”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8780" y="4280934"/>
            <a:ext cx="75990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“像神一樣。。。”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8780" y="620264"/>
            <a:ext cx="4801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撒旦的毒藥：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170082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8780" y="2158517"/>
            <a:ext cx="75990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神願意赦罪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8780" y="3209670"/>
            <a:ext cx="81509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認罪悔改</a:t>
            </a:r>
            <a:endParaRPr lang="en-US" altLang="zh-TW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8780" y="620264"/>
            <a:ext cx="4031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神有解藥：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8780" y="4366310"/>
            <a:ext cx="81509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竭力認識神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777719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371" y="326384"/>
            <a:ext cx="859723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12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2】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不要效法這個世界，只要心意更新而變化，查驗何為神純全善良可喜悅的旨意。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2371" y="2845534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119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我將你的話藏在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心裡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、免得我得罪你。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2371" y="4772490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119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05】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你的話是我腳前的燈、是我路上的光。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52491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852442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祂是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公義審判的主</a:t>
            </a:r>
            <a:endParaRPr lang="en-US" altLang="zh-TW" sz="8000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98071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14251</TotalTime>
  <Words>310</Words>
  <Application>Microsoft Macintosh PowerPoint</Application>
  <PresentationFormat>On-screen Show (4:3)</PresentationFormat>
  <Paragraphs>54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363</cp:revision>
  <dcterms:created xsi:type="dcterms:W3CDTF">2018-05-06T00:06:01Z</dcterms:created>
  <dcterms:modified xsi:type="dcterms:W3CDTF">2020-01-12T17:55:01Z</dcterms:modified>
</cp:coreProperties>
</file>