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0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D5169-DD3D-4942-8927-77FDB4D512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CF624A-01E2-4980-8312-FF6D43DB39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6BAF8-D03E-4A02-9432-B21001EC3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9923BB-D9A7-40EE-83C6-0BC67DA03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E4EFE2-1CC3-4D26-B99F-3DDB4F30F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191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09A08-66FB-4B97-8AB6-67AF7B168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6A7D3-BD50-49CA-AC72-BDFCB3617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72BE2-AAC7-45CF-A57B-948FB67B7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D6B-8E2B-426D-9066-7C049C308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DE7889-5B71-4424-88F8-75590CEF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946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ADAAC-B6FC-435F-89B4-E93362185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5B4BD-17A6-4A8E-8C94-45D25665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8CDE4-4261-4B9A-BEA1-4BCE44D14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FE750-03E0-4229-97E5-5166F1061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ADEDC-4E56-4BE1-BDB4-501668B7D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287CD-2309-4C9A-93C7-91018CCF5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26C7D-7C2A-416A-B7F7-76D9BEE100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5F0203-B210-4C38-B5CB-FC1CB3CD28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54180-8BEA-40E6-83E2-5606095D6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777678-52D2-4C60-851B-F92CCAC60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24A2D9-D5C1-498D-A505-ED3F1335B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09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866D5-5240-4411-B4C6-70736277F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2BA6DB-CBC5-4DC6-8D97-54BED623B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696E16-FB1E-4FA7-941B-EEC8B521B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E41EC8-B9B7-4D69-8A73-C405485AFB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549BAA-C48A-4CA9-8F58-30978827F8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143981-AB7F-4CAF-BEA8-0A1116B92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3D1E06-2A7E-415F-8D7C-253CB2C08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A8D94C-232A-422D-9F41-AFC36B0A4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539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1AB3C-F501-4F6C-B9FE-F5CF19430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9BCA17-4907-4B0F-BDEF-7BE448A88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C954E1-5589-4DF8-B950-9353A9F37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ED121F-4F9E-49E7-A3B6-22F9AAB3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254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530309-6C72-49D9-AC69-6A1E349FF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B28591-D7D5-44C6-BBD2-08CE78395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5BA76D-133C-4B48-B722-41FC07B5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74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312E5-D13D-47AE-A5CA-F6CA3805C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22888-9F55-4A99-9FD0-140C1EAFA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F4A221-D9CB-4F62-AF2C-F1B58DAE7D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32A0A5-F90B-430F-A56C-4CC168749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10E85C-9231-416E-A350-629217C3F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DED26-8FFB-4F79-BEEB-D2AD078FF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36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5CC1C-17EA-496A-B765-DB9193C23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4DE7C2-3C62-4BA1-B58E-A05AEB4BEA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FD14BF-0320-4C20-8848-0529F31DA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307BC7-3372-4D1A-976C-EC4A0C7FA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382928-C64C-42E6-891C-4080617B8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6F5C20-AACA-4430-A303-05B8DBA50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877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6FF21-DDD1-40F3-836F-E6CFD2356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AA60F3-E261-40BA-A76F-9D6FDED09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FFA057-6699-4D01-A766-2A5A5F5C1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AD2E4-1D09-47E4-865D-FBA164E7B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BDD4A-4DAD-4143-A0EB-95AF2D35F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62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7C57F9-3EF4-4DFB-8E0A-076F396D09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202A38-81B2-406B-BBCF-66D1F95DF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CFD85-63BC-4E4A-8022-540B2D475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4702D-2EC8-4215-823E-7BDB6B105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28273-2E34-4B35-8A12-C71F173A1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9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859BBF-5875-4533-989B-04A982C5C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71B002-AC50-4B47-93A3-D5BA741AE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DF1C4-FBDB-4D9F-9961-5C9EE49F82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CA170-B717-4119-A1CA-B15428DA07B6}" type="datetimeFigureOut">
              <a:rPr lang="en-US" smtClean="0"/>
              <a:t>12/29/2019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FC55D-2191-4B28-B660-7D89C5BD2F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6C490F-E302-4F44-B258-5BDA22CAC2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58909-CA55-4F7D-B44C-2C5BEFB16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57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662D8-ACD1-46EE-B50B-49B79B1980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en-US" sz="8000" b="1" dirty="0"/>
            </a:br>
            <a:r>
              <a:rPr lang="en-US" sz="8000" b="1" dirty="0"/>
              <a:t>Launching out by faith</a:t>
            </a:r>
            <a:br>
              <a:rPr lang="en-US" sz="8000" b="1" dirty="0"/>
            </a:br>
            <a:r>
              <a:rPr lang="zh-CN" altLang="en-US" sz="8000" b="1" dirty="0"/>
              <a:t>在信心里出发</a:t>
            </a:r>
            <a:endParaRPr lang="en-US" sz="8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EA27FC-9395-4133-BFEA-4E80C6215C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863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87"/>
            <a:ext cx="10515600" cy="1325563"/>
          </a:xfrm>
        </p:spPr>
        <p:txBody>
          <a:bodyPr/>
          <a:lstStyle/>
          <a:p>
            <a:r>
              <a:rPr lang="en-US" dirty="0"/>
              <a:t>Mathew 14:22-33   </a:t>
            </a:r>
            <a:r>
              <a:rPr lang="zh-CN" altLang="en-US" dirty="0"/>
              <a:t>馬 太 福 音</a:t>
            </a:r>
            <a:r>
              <a:rPr lang="en-US" altLang="zh-CN" dirty="0"/>
              <a:t>14:22-33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174459"/>
            <a:ext cx="10674292" cy="5217952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3800" b="1" baseline="30000" dirty="0"/>
              <a:t>22 </a:t>
            </a:r>
            <a:r>
              <a:rPr lang="en-US" sz="3800" dirty="0"/>
              <a:t>Immediately Jesus made the disciples get into the boat and go on ahead of him to the other side, while he dismissed the crowd. </a:t>
            </a:r>
            <a:r>
              <a:rPr lang="en-US" sz="3800" b="1" baseline="30000" dirty="0"/>
              <a:t>23 </a:t>
            </a:r>
            <a:r>
              <a:rPr lang="en-US" sz="3800" dirty="0"/>
              <a:t>After he had dismissed them, he went up on a mountainside by himself to pray. Later that night, he was there alone, </a:t>
            </a:r>
            <a:r>
              <a:rPr lang="en-US" sz="3800" b="1" baseline="30000" dirty="0"/>
              <a:t>24 </a:t>
            </a:r>
            <a:r>
              <a:rPr lang="en-US" sz="3800" dirty="0"/>
              <a:t>and the boat was already a considerable distance from land, buffeted by the waves because the wind was against it. </a:t>
            </a:r>
            <a:r>
              <a:rPr lang="en-US" sz="3800" b="1" baseline="30000" dirty="0"/>
              <a:t>25 </a:t>
            </a:r>
            <a:r>
              <a:rPr lang="en-US" sz="3800" dirty="0"/>
              <a:t>Shortly before dawn Jesus went out to them, walking on the lake. 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altLang="zh-CN" sz="3800" b="1" baseline="30000" dirty="0"/>
              <a:t>22 </a:t>
            </a:r>
            <a:r>
              <a:rPr lang="zh-CN" altLang="en-US" sz="3800" dirty="0"/>
              <a:t>耶 稣 随 即 催 门 徒 上 船 ， 先 渡 到 那 边 去 ， 等 他 叫 众 人 散 开 。</a:t>
            </a:r>
            <a:r>
              <a:rPr lang="en-US" altLang="zh-CN" sz="3800" b="1" baseline="30000" dirty="0"/>
              <a:t>23 </a:t>
            </a:r>
            <a:r>
              <a:rPr lang="zh-CN" altLang="en-US" sz="3800" dirty="0"/>
              <a:t>散 了 众 人 以 後 ， 他 就 独 自 上 山 去 祷 告 。 到 了 晚 上 ， 只 有 他 一 人 在 那 里 。</a:t>
            </a:r>
            <a:r>
              <a:rPr lang="en-US" altLang="zh-CN" sz="3800" b="1" baseline="30000" dirty="0"/>
              <a:t>24 </a:t>
            </a:r>
            <a:r>
              <a:rPr lang="zh-CN" altLang="en-US" sz="3800" dirty="0"/>
              <a:t>那 时 船 在 海 中 ， 因 风 不 顺 ， 被 浪 摇 撼 。</a:t>
            </a:r>
            <a:r>
              <a:rPr lang="en-US" altLang="zh-CN" sz="3800" b="1" baseline="30000" dirty="0"/>
              <a:t> 25 </a:t>
            </a:r>
            <a:r>
              <a:rPr lang="zh-CN" altLang="en-US" sz="3800" dirty="0"/>
              <a:t>夜 里 四 更 天 ， 耶 稣 在 海 面 上 走 ， 往 门 徒 那 里 去 。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125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dirty="0"/>
              <a:t>Mathew 14:22-33   </a:t>
            </a:r>
            <a:r>
              <a:rPr lang="zh-CN" altLang="en-US" dirty="0"/>
              <a:t>馬 太 福 音</a:t>
            </a:r>
            <a:r>
              <a:rPr lang="en-US" altLang="zh-CN" dirty="0"/>
              <a:t>14:22-33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124125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400" b="1" baseline="30000" dirty="0"/>
              <a:t>26 </a:t>
            </a:r>
            <a:r>
              <a:rPr lang="en-US" sz="2400" dirty="0"/>
              <a:t>When the disciples saw him walking on the lake, they were terrified. “It’s a ghost,” they said, and cried out in fear.</a:t>
            </a:r>
            <a:r>
              <a:rPr lang="en-US" sz="2400" b="1" baseline="30000" dirty="0"/>
              <a:t>27 </a:t>
            </a:r>
            <a:r>
              <a:rPr lang="en-US" sz="2400" dirty="0"/>
              <a:t>But Jesus immediately said to them: “Take courage! It is I. Don’t be afraid.”</a:t>
            </a:r>
            <a:r>
              <a:rPr lang="en-US" sz="2400" b="1" baseline="30000" dirty="0"/>
              <a:t>28 </a:t>
            </a:r>
            <a:r>
              <a:rPr lang="en-US" sz="2400" dirty="0"/>
              <a:t>“Lord, if it’s you,” Peter replied, “tell me to come to you on the water.”</a:t>
            </a:r>
            <a:r>
              <a:rPr lang="en-US" sz="2400" b="1" baseline="30000" dirty="0"/>
              <a:t>29 </a:t>
            </a:r>
            <a:r>
              <a:rPr lang="en-US" sz="2400" dirty="0"/>
              <a:t>“Come,” he said. Then Peter got down out of the boat, walked on the water and came toward Jesus. 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altLang="zh-CN" sz="2400" b="1" baseline="30000" dirty="0"/>
              <a:t>26 </a:t>
            </a:r>
            <a:r>
              <a:rPr lang="zh-CN" altLang="en-US" sz="2400" dirty="0"/>
              <a:t>门 徒 看 见 他 在 海 面 上 走 ， 就 惊 慌 了 ， 说 ： 是 个 鬼 怪 ！ 便 害 怕 ， 喊 叫 起 来 。</a:t>
            </a:r>
            <a:r>
              <a:rPr lang="en-US" altLang="zh-CN" sz="2400" b="1" baseline="30000" dirty="0"/>
              <a:t>27 </a:t>
            </a:r>
            <a:r>
              <a:rPr lang="zh-CN" altLang="en-US" sz="2400" dirty="0"/>
              <a:t>耶 稣 连 忙 对 他 们 说 ： 你 们 放 心 ！ 是 我 ， 不 要 怕 ！</a:t>
            </a:r>
            <a:r>
              <a:rPr lang="en-US" altLang="zh-CN" sz="2400" b="1" baseline="30000" dirty="0"/>
              <a:t>28 </a:t>
            </a:r>
            <a:r>
              <a:rPr lang="zh-CN" altLang="en-US" sz="2400" dirty="0"/>
              <a:t>彼 得 说 ： 主 ， 如 果 是 你 ， 请 叫 我 从 水 面 上 走 到 你 那 里 去 。</a:t>
            </a:r>
            <a:r>
              <a:rPr lang="en-US" altLang="zh-CN" sz="2400" b="1" baseline="30000" dirty="0"/>
              <a:t>29 </a:t>
            </a:r>
            <a:r>
              <a:rPr lang="zh-CN" altLang="en-US" sz="2400" dirty="0"/>
              <a:t>耶 稣 说 ： 你 来 罢 。 彼 得 就 从 船 上 下 去 ， 在 水 面 上 走 ， 要 到 耶 稣 那 里 去 ；</a:t>
            </a:r>
          </a:p>
        </p:txBody>
      </p:sp>
    </p:spTree>
    <p:extLst>
      <p:ext uri="{BB962C8B-B14F-4D97-AF65-F5344CB8AC3E}">
        <p14:creationId xmlns:p14="http://schemas.microsoft.com/office/powerpoint/2010/main" val="204049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dirty="0"/>
              <a:t>Mathew 14:22-33   </a:t>
            </a:r>
            <a:r>
              <a:rPr lang="zh-CN" altLang="en-US" dirty="0"/>
              <a:t>馬 太 福 音</a:t>
            </a:r>
            <a:r>
              <a:rPr lang="en-US" altLang="zh-CN" dirty="0"/>
              <a:t>14:22-33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107347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700" b="1" baseline="30000" dirty="0"/>
              <a:t>30 </a:t>
            </a:r>
            <a:r>
              <a:rPr lang="en-US" sz="2700" dirty="0"/>
              <a:t>But when he saw the wind, he was afraid and, beginning to sink, cried out, “Lord, save me!” </a:t>
            </a:r>
            <a:r>
              <a:rPr lang="en-US" sz="2700" b="1" baseline="30000" dirty="0"/>
              <a:t>31 </a:t>
            </a:r>
            <a:r>
              <a:rPr lang="en-US" sz="2700" dirty="0"/>
              <a:t>Immediately Jesus reached out his hand and caught him. “You of little faith,” he said, “why did you doubt?”</a:t>
            </a:r>
            <a:r>
              <a:rPr lang="en-US" sz="2700" b="1" baseline="30000" dirty="0"/>
              <a:t>32 </a:t>
            </a:r>
            <a:r>
              <a:rPr lang="en-US" sz="2700" dirty="0"/>
              <a:t>And when they climbed into the boat, the wind died down. </a:t>
            </a:r>
            <a:r>
              <a:rPr lang="en-US" sz="2700" b="1" baseline="30000" dirty="0"/>
              <a:t>33 </a:t>
            </a:r>
            <a:r>
              <a:rPr lang="en-US" sz="2700" dirty="0"/>
              <a:t>Then those who were in the boat worshiped him, saying, “Truly you are the Son of God.”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700" b="1" baseline="30000" dirty="0"/>
              <a:t>30 </a:t>
            </a:r>
            <a:r>
              <a:rPr lang="zh-CN" altLang="en-US" sz="2700" dirty="0"/>
              <a:t>只 因 见 风 甚 大 ， 就 害 怕 ， 将 要 沉 下 去 ， 便 喊 着 说 ： 主 阿 ， 救 我 ！ </a:t>
            </a:r>
            <a:r>
              <a:rPr lang="en-US" altLang="zh-CN" sz="2700" b="1" baseline="30000" dirty="0"/>
              <a:t>31 </a:t>
            </a:r>
            <a:r>
              <a:rPr lang="zh-CN" altLang="en-US" sz="2700" dirty="0"/>
              <a:t>耶 稣 赶 紧 伸 手 拉 住 他 ， 说 ： 你 这 小 信 的 人 哪 ， 为 甚 麽 疑 惑 呢 ？</a:t>
            </a:r>
            <a:r>
              <a:rPr lang="en-US" altLang="zh-CN" sz="2700" b="1" baseline="30000" dirty="0"/>
              <a:t>32 </a:t>
            </a:r>
            <a:r>
              <a:rPr lang="zh-CN" altLang="en-US" sz="2700" dirty="0"/>
              <a:t>他 们 上 了 船 ， 风 就 住 了 。</a:t>
            </a:r>
            <a:r>
              <a:rPr lang="en-US" altLang="zh-CN" sz="2700" b="1" baseline="30000" dirty="0"/>
              <a:t>33 </a:t>
            </a:r>
            <a:r>
              <a:rPr lang="zh-CN" altLang="en-US" sz="2700" dirty="0"/>
              <a:t>在 船 上 的 人 都 拜 他 ， 说 ： 你 真 是 神 的 儿 子 了 。</a:t>
            </a:r>
          </a:p>
        </p:txBody>
      </p:sp>
    </p:spTree>
    <p:extLst>
      <p:ext uri="{BB962C8B-B14F-4D97-AF65-F5344CB8AC3E}">
        <p14:creationId xmlns:p14="http://schemas.microsoft.com/office/powerpoint/2010/main" val="2813810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dirty="0"/>
              <a:t>Hebrews 11:1, 6    </a:t>
            </a:r>
            <a:r>
              <a:rPr lang="zh-CN" altLang="en-US" dirty="0"/>
              <a:t>希 伯 來 書 </a:t>
            </a:r>
            <a:r>
              <a:rPr lang="en-US" dirty="0"/>
              <a:t>11:1,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233182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400" b="1" baseline="300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b="1" baseline="30000" dirty="0"/>
              <a:t>1 </a:t>
            </a:r>
            <a:r>
              <a:rPr lang="en-US" dirty="0"/>
              <a:t>Now faith is confidence in what we hope for and assurance about what we do not see. 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baseline="30000" dirty="0"/>
              <a:t>6 </a:t>
            </a:r>
            <a:r>
              <a:rPr lang="en-US" dirty="0"/>
              <a:t>And without faith it is impossible to please God, because anyone who comes to him must believe that he exists and that he rewards those who earnestly seek him.</a:t>
            </a:r>
            <a:endParaRPr lang="en-US" sz="26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600" b="1" baseline="30000" dirty="0"/>
              <a:t>1 </a:t>
            </a:r>
            <a:r>
              <a:rPr lang="zh-CN" altLang="en-US" b="1" dirty="0"/>
              <a:t>  </a:t>
            </a:r>
            <a:r>
              <a:rPr lang="zh-TW" altLang="en-US" dirty="0"/>
              <a:t> 信 就 是 所 望 之 事 的 實 底 ， 是 未 見 之 事 的 確 據 。</a:t>
            </a:r>
            <a:endParaRPr lang="en-US" altLang="zh-CN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600" b="1" baseline="30000" dirty="0"/>
              <a:t>6 </a:t>
            </a:r>
            <a:r>
              <a:rPr lang="zh-CN" altLang="en-US" dirty="0"/>
              <a:t> </a:t>
            </a:r>
            <a:r>
              <a:rPr lang="zh-TW" altLang="en-US" dirty="0"/>
              <a:t>人 非 有 信 ， 就 不 能 得 神 的 喜 悅 ； 因 為 到 神 面 前 來 的 人 必 須 信 有 神 ， 且 信 他 賞 賜 那 尋 求 他 的 人 。</a:t>
            </a:r>
            <a:endParaRPr lang="zh-CN" altLang="en-US" sz="2700" dirty="0"/>
          </a:p>
        </p:txBody>
      </p:sp>
    </p:spTree>
    <p:extLst>
      <p:ext uri="{BB962C8B-B14F-4D97-AF65-F5344CB8AC3E}">
        <p14:creationId xmlns:p14="http://schemas.microsoft.com/office/powerpoint/2010/main" val="1664359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altLang="zh-CN" dirty="0"/>
              <a:t>Romans</a:t>
            </a:r>
            <a:r>
              <a:rPr lang="en-US" dirty="0"/>
              <a:t> 1</a:t>
            </a:r>
            <a:r>
              <a:rPr lang="en-US" altLang="zh-CN" dirty="0"/>
              <a:t>0</a:t>
            </a:r>
            <a:r>
              <a:rPr lang="en-US" dirty="0"/>
              <a:t>:1</a:t>
            </a:r>
            <a:r>
              <a:rPr lang="en-US" altLang="zh-CN" dirty="0"/>
              <a:t>7</a:t>
            </a:r>
            <a:r>
              <a:rPr lang="en-US" dirty="0"/>
              <a:t>   </a:t>
            </a:r>
            <a:r>
              <a:rPr lang="zh-CN" altLang="en-US" dirty="0"/>
              <a:t>羅馬書</a:t>
            </a:r>
            <a:r>
              <a:rPr lang="en-US" dirty="0"/>
              <a:t>1</a:t>
            </a:r>
            <a:r>
              <a:rPr lang="en-US" altLang="zh-CN" dirty="0"/>
              <a:t>0</a:t>
            </a:r>
            <a:r>
              <a:rPr lang="en-US" dirty="0"/>
              <a:t>:1</a:t>
            </a:r>
            <a:r>
              <a:rPr lang="en-US" altLang="zh-CN" dirty="0"/>
              <a:t>7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233182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4400" b="1" baseline="30000" dirty="0"/>
              <a:t>17 </a:t>
            </a:r>
            <a:r>
              <a:rPr lang="en-US" sz="4400" dirty="0"/>
              <a:t>Consequently, faith comes from hearing the message, and the message is heard through the word about Christ.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TW" sz="3000" b="1" baseline="30000" dirty="0"/>
              <a:t>17 </a:t>
            </a:r>
            <a:r>
              <a:rPr lang="zh-TW" altLang="en-US" sz="3000" dirty="0"/>
              <a:t>可 見 信 道 是 從 聽 道 來 的 ， 聽 道 是 從 基 督 的 話 來 的 。</a:t>
            </a:r>
            <a:endParaRPr lang="zh-CN" altLang="en-US" sz="3000" dirty="0"/>
          </a:p>
        </p:txBody>
      </p:sp>
    </p:spTree>
    <p:extLst>
      <p:ext uri="{BB962C8B-B14F-4D97-AF65-F5344CB8AC3E}">
        <p14:creationId xmlns:p14="http://schemas.microsoft.com/office/powerpoint/2010/main" val="3948748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altLang="zh-CN" dirty="0"/>
              <a:t>Isaiah</a:t>
            </a:r>
            <a:r>
              <a:rPr lang="en-US" dirty="0"/>
              <a:t> </a:t>
            </a:r>
            <a:r>
              <a:rPr lang="en-US" altLang="zh-CN" dirty="0"/>
              <a:t>43</a:t>
            </a:r>
            <a:r>
              <a:rPr lang="en-US" dirty="0"/>
              <a:t>:</a:t>
            </a:r>
            <a:r>
              <a:rPr lang="en-US" altLang="zh-CN" dirty="0"/>
              <a:t>2</a:t>
            </a:r>
            <a:r>
              <a:rPr lang="en-US" dirty="0"/>
              <a:t>   </a:t>
            </a:r>
            <a:r>
              <a:rPr lang="zh-CN" altLang="en-US" dirty="0"/>
              <a:t>以 賽 亞 書 </a:t>
            </a:r>
            <a:r>
              <a:rPr lang="en-US" altLang="zh-CN" dirty="0"/>
              <a:t>43</a:t>
            </a:r>
            <a:r>
              <a:rPr lang="en-US" dirty="0"/>
              <a:t>:</a:t>
            </a:r>
            <a:r>
              <a:rPr lang="en-US" altLang="zh-CN" dirty="0"/>
              <a:t>2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233182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baseline="30000" dirty="0"/>
              <a:t>2 </a:t>
            </a:r>
            <a:r>
              <a:rPr lang="en-US" dirty="0"/>
              <a:t>When you pass through the waters, I will be with you; and when you pass through the rivers, they will not sweep over you. When you walk through the fire, you will not be burned; the flames will not set you ablaze.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 </a:t>
            </a:r>
            <a:r>
              <a:rPr lang="en-US" altLang="zh-TW" b="1" baseline="30000" dirty="0"/>
              <a:t>2 </a:t>
            </a:r>
            <a:r>
              <a:rPr lang="zh-TW" altLang="en-US" dirty="0"/>
              <a:t>你 從 水 中 經 過 ， 我 必 與 你 同 在 ； 你 逿 過 江 河 ， 水 必 不 漫 過 你 ； 你 從 火 中 行 過 ， 必 不 被 燒 ， 火 燄 也 不 著 在 你 身 上 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7379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dirty="0"/>
              <a:t>Genesis 15:1-6   </a:t>
            </a:r>
            <a:r>
              <a:rPr lang="zh-CN" altLang="en-US" dirty="0"/>
              <a:t>創 世 記 </a:t>
            </a:r>
            <a:r>
              <a:rPr lang="en-US" altLang="zh-CN" dirty="0"/>
              <a:t>15:1-6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107347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400" b="1" baseline="300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000" b="1" baseline="30000" dirty="0"/>
              <a:t>1</a:t>
            </a:r>
            <a:r>
              <a:rPr lang="en-US" sz="2000" b="1" baseline="30000" dirty="0"/>
              <a:t> </a:t>
            </a:r>
            <a:r>
              <a:rPr lang="en-US" sz="2000" dirty="0"/>
              <a:t>After this, the word of the </a:t>
            </a:r>
            <a:r>
              <a:rPr lang="en-US" sz="2000" cap="small" dirty="0"/>
              <a:t>Lord</a:t>
            </a:r>
            <a:r>
              <a:rPr lang="en-US" sz="2000" dirty="0"/>
              <a:t> came to Abram in a vision: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/>
              <a:t>“Do not be afraid, Abram</a:t>
            </a:r>
            <a:r>
              <a:rPr lang="en-US" altLang="zh-CN" sz="2000" dirty="0"/>
              <a:t>. </a:t>
            </a:r>
            <a:r>
              <a:rPr lang="en-US" sz="2000" dirty="0"/>
              <a:t>I am your shield, your very great reward.”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baseline="30000" dirty="0"/>
              <a:t>2 </a:t>
            </a:r>
            <a:r>
              <a:rPr lang="en-US" sz="2000" dirty="0"/>
              <a:t>But Abram said, “Sovereign </a:t>
            </a:r>
            <a:r>
              <a:rPr lang="en-US" sz="2000" cap="small" dirty="0"/>
              <a:t>Lord</a:t>
            </a:r>
            <a:r>
              <a:rPr lang="en-US" sz="2000" dirty="0"/>
              <a:t>, what can you give me since I remain childless and the one who will inherit my estate is Eliezer of Damascus?” </a:t>
            </a:r>
            <a:r>
              <a:rPr lang="en-US" sz="2000" b="1" baseline="30000" dirty="0"/>
              <a:t>3 </a:t>
            </a:r>
            <a:r>
              <a:rPr lang="en-US" sz="2000" dirty="0"/>
              <a:t>And Abram said, “You have given me no children; so a servant in my household will be my heir.”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000" b="1" baseline="30000" dirty="0"/>
              <a:t>1 </a:t>
            </a:r>
            <a:r>
              <a:rPr lang="zh-CN" altLang="en-US" sz="2000" b="1" dirty="0"/>
              <a:t>  </a:t>
            </a:r>
            <a:r>
              <a:rPr lang="zh-CN" altLang="en-US" sz="2000" dirty="0"/>
              <a:t>这 事 以 後 ， 耶 和 华 在 异 象 中 有 话 对 亚 伯 兰 说 ： 亚 伯 兰 ， 你 不 要 惧 怕 ！ 我 是 你 的 盾 牌 ， 必 大 大 的 赏 赐 你 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000" b="1" baseline="30000" dirty="0"/>
              <a:t>2 </a:t>
            </a:r>
            <a:r>
              <a:rPr lang="zh-CN" altLang="en-US" sz="2000" dirty="0"/>
              <a:t>亚 伯 兰 说 ： 主 耶 和 华 阿 ， 我 既 无 子 ， 你 还 赐 我 甚 麽 呢 ？ 并 且 要 承 受 我 家 业 的 是 大 马 色 人 以 利 以 谢 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000" b="1" baseline="30000" dirty="0"/>
              <a:t>3 </a:t>
            </a:r>
            <a:r>
              <a:rPr lang="zh-CN" altLang="en-US" sz="2000" dirty="0"/>
              <a:t>亚 伯 兰 又 说 ： 你 没 有 给 我 儿 子 ； 那 生 在 我 家 中 的 人 就 是 我 的 後 嗣 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000" b="1" baseline="30000" dirty="0"/>
              <a:t>4 </a:t>
            </a:r>
            <a:r>
              <a:rPr lang="zh-CN" altLang="en-US" sz="2000" dirty="0"/>
              <a:t>耶 和 华 又 有 话 对 他 说 ： 这 人 必 不 成 为 你 的 後 嗣 ； 你 本 身 所 生 的 才 成 为 你 的 後 嗣 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2700" dirty="0"/>
          </a:p>
        </p:txBody>
      </p:sp>
    </p:spTree>
    <p:extLst>
      <p:ext uri="{BB962C8B-B14F-4D97-AF65-F5344CB8AC3E}">
        <p14:creationId xmlns:p14="http://schemas.microsoft.com/office/powerpoint/2010/main" val="1964353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B9A7-93C5-48CE-BCB8-ADD8F154E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8"/>
            <a:ext cx="10515600" cy="1325563"/>
          </a:xfrm>
        </p:spPr>
        <p:txBody>
          <a:bodyPr/>
          <a:lstStyle/>
          <a:p>
            <a:r>
              <a:rPr lang="en-US" dirty="0"/>
              <a:t>Genesis 15:1-6   </a:t>
            </a:r>
            <a:r>
              <a:rPr lang="zh-CN" altLang="en-US" dirty="0"/>
              <a:t>創 世 記 </a:t>
            </a:r>
            <a:r>
              <a:rPr lang="en-US" altLang="zh-CN" dirty="0"/>
              <a:t>15:1-6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FE7B0-87D5-4F9B-9826-2EC97343F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8" y="1233182"/>
            <a:ext cx="10855354" cy="5457038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400" b="1" baseline="300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b="1" baseline="30000" dirty="0"/>
              <a:t>4 </a:t>
            </a:r>
            <a:r>
              <a:rPr lang="en-US" sz="2600" dirty="0"/>
              <a:t>Then the word of the </a:t>
            </a:r>
            <a:r>
              <a:rPr lang="en-US" sz="2600" cap="small" dirty="0"/>
              <a:t>Lord</a:t>
            </a:r>
            <a:r>
              <a:rPr lang="en-US" sz="2600" dirty="0"/>
              <a:t> came to him: “This man will not be your heir, but a son who is your own flesh and blood will be your heir.” </a:t>
            </a:r>
            <a:r>
              <a:rPr lang="en-US" sz="2600" b="1" baseline="30000" dirty="0"/>
              <a:t>5 </a:t>
            </a:r>
            <a:r>
              <a:rPr lang="en-US" sz="2600" dirty="0"/>
              <a:t>He took him outside and said, “Look up at the sky and count the stars—if indeed you can count them.” Then he said to him, “So shall your offspring</a:t>
            </a:r>
            <a:r>
              <a:rPr lang="en-US" sz="2600" baseline="30000" dirty="0"/>
              <a:t> </a:t>
            </a:r>
            <a:r>
              <a:rPr lang="en-US" sz="2600" dirty="0"/>
              <a:t>be.”</a:t>
            </a:r>
            <a:r>
              <a:rPr lang="en-US" sz="2600" b="1" baseline="30000" dirty="0"/>
              <a:t>6 </a:t>
            </a:r>
            <a:r>
              <a:rPr lang="en-US" sz="2600" dirty="0"/>
              <a:t>Abram believed the </a:t>
            </a:r>
            <a:r>
              <a:rPr lang="en-US" sz="2600" cap="small" dirty="0"/>
              <a:t>Lord</a:t>
            </a:r>
            <a:r>
              <a:rPr lang="en-US" sz="2600" dirty="0"/>
              <a:t>, and he credited it to him as righteousness.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600" b="1" baseline="30000" dirty="0"/>
              <a:t>4 </a:t>
            </a:r>
            <a:r>
              <a:rPr lang="zh-CN" altLang="en-US" sz="2600" dirty="0"/>
              <a:t>耶 和 华 又 有 话 对 他 说 ： 这 人 必 不 成 为 你 的 後 嗣 ； 你 本 身 所 生 的 才 成 为 你 的 後 嗣 。</a:t>
            </a:r>
            <a:r>
              <a:rPr lang="zh-CN" altLang="en-US" sz="2600" b="1" baseline="30000" dirty="0"/>
              <a:t> </a:t>
            </a:r>
            <a:r>
              <a:rPr lang="en-US" altLang="zh-CN" sz="2600" b="1" baseline="30000" dirty="0"/>
              <a:t>5 </a:t>
            </a:r>
            <a:r>
              <a:rPr lang="zh-CN" altLang="en-US" sz="2600" dirty="0"/>
              <a:t>於 是 领 他 走 到 外 边 ， 说 ： 你 向 天 观 看 ， 数 算 众 星 ， 能 数 得 过 来 麽 ？ 又 对 他 说 ： 你 的 後 裔 将 要 如 此 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600" b="1" baseline="30000" dirty="0"/>
              <a:t>6 </a:t>
            </a:r>
            <a:r>
              <a:rPr lang="zh-CN" altLang="en-US" sz="2600" dirty="0"/>
              <a:t>亚 伯 兰 信 耶 和 华 ， 耶 和 华 就 以 此 为 他 的 义 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20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2700" dirty="0"/>
          </a:p>
        </p:txBody>
      </p:sp>
    </p:spTree>
    <p:extLst>
      <p:ext uri="{BB962C8B-B14F-4D97-AF65-F5344CB8AC3E}">
        <p14:creationId xmlns:p14="http://schemas.microsoft.com/office/powerpoint/2010/main" val="2831937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65</Words>
  <Application>Microsoft Office PowerPoint</Application>
  <PresentationFormat>Widescreen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 Launching out by faith 在信心里出发</vt:lpstr>
      <vt:lpstr>Mathew 14:22-33   馬 太 福 音14:22-33</vt:lpstr>
      <vt:lpstr>Mathew 14:22-33   馬 太 福 音14:22-33</vt:lpstr>
      <vt:lpstr>Mathew 14:22-33   馬 太 福 音14:22-33</vt:lpstr>
      <vt:lpstr>Hebrews 11:1, 6    希 伯 來 書 11:1, 6</vt:lpstr>
      <vt:lpstr>Romans 10:17   羅馬書10:17</vt:lpstr>
      <vt:lpstr>Isaiah 43:2   以 賽 亞 書 43:2</vt:lpstr>
      <vt:lpstr>Genesis 15:1-6   創 世 記 15:1-6</vt:lpstr>
      <vt:lpstr>Genesis 15:1-6   創 世 記 15:1-6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Launching out by faith 在信心里出发</dc:title>
  <dc:creator>Liwei QU</dc:creator>
  <cp:lastModifiedBy>Liwei QU</cp:lastModifiedBy>
  <cp:revision>8</cp:revision>
  <dcterms:created xsi:type="dcterms:W3CDTF">2019-12-28T21:37:08Z</dcterms:created>
  <dcterms:modified xsi:type="dcterms:W3CDTF">2019-12-29T18:05:50Z</dcterms:modified>
</cp:coreProperties>
</file>