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1001" r:id="rId2"/>
    <p:sldId id="1010" r:id="rId3"/>
    <p:sldId id="1012" r:id="rId4"/>
    <p:sldId id="1011" r:id="rId5"/>
    <p:sldId id="1027" r:id="rId6"/>
    <p:sldId id="1021" r:id="rId7"/>
    <p:sldId id="1022" r:id="rId8"/>
    <p:sldId id="1015" r:id="rId9"/>
    <p:sldId id="1023" r:id="rId10"/>
    <p:sldId id="1003" r:id="rId11"/>
    <p:sldId id="1028" r:id="rId12"/>
    <p:sldId id="1016" r:id="rId13"/>
    <p:sldId id="1017" r:id="rId14"/>
    <p:sldId id="1024" r:id="rId15"/>
    <p:sldId id="1025" r:id="rId16"/>
    <p:sldId id="1020" r:id="rId17"/>
    <p:sldId id="1026" r:id="rId18"/>
    <p:sldId id="101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17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12/7/19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12/7/19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神愛世人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1324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00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天國近了</a:t>
            </a:r>
            <a:endParaRPr lang="en-US" altLang="zh-TW" sz="8000" dirty="0" smtClean="0">
              <a:solidFill>
                <a:srgbClr val="FFFF00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dirty="0" smtClean="0">
                <a:solidFill>
                  <a:srgbClr val="FFFF00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你們要悔改</a:t>
            </a:r>
            <a:endParaRPr lang="en-US" altLang="zh-TW" sz="8000" dirty="0">
              <a:solidFill>
                <a:srgbClr val="FFFF00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601192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悔改的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命令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2124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彰顯祂的愛</a:t>
            </a:r>
            <a:endParaRPr lang="en-US" altLang="zh-TW" sz="9000" dirty="0">
              <a:solidFill>
                <a:srgbClr val="FFFF00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1139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474067"/>
            <a:ext cx="85972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34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7】</a:t>
            </a:r>
            <a:endParaRPr lang="en-US" altLang="zh-TW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耶和華在他面前宣告說、耶和華、耶和華、是有憐憫、有恩典的　神、不輕易發怒、並有豐盛的慈愛和誠實。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為千萬人存留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慈愛、赦免罪孽、過犯、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和罪惡．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萬不以有罪的為無罪、必追討他的罪、自父及子、直到三四代。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943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601192"/>
            <a:ext cx="8597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是拯救的神！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65505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601192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神愛世人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二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2124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因祂得救</a:t>
            </a:r>
            <a:endParaRPr lang="en-US" altLang="zh-TW" sz="9000" dirty="0">
              <a:solidFill>
                <a:srgbClr val="FFFF00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47418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474067"/>
            <a:ext cx="859723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以西結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33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:11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主耶和華說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、我指著我的永生起誓、我斷不喜悅惡人死亡．惟喜悅惡人轉離所行的道而活．以色列家阿、你們轉回、轉回罷、離開惡道．何必死亡呢。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944120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601192"/>
            <a:ext cx="8597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喜悅拯救的神！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35192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911" y="47406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 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天國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近了，你們應當悔改！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altLang="zh-TW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911" y="2991842"/>
            <a:ext cx="8597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:17 </a:t>
            </a:r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　神差他的兒子降世、不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要定世人的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罪、乃是要叫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世人因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他得救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61948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601192"/>
            <a:ext cx="8597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喜悅拯救的神！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48172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>
              <a:spcBef>
                <a:spcPts val="0"/>
              </a:spcBef>
              <a:spcAft>
                <a:spcPts val="0"/>
              </a:spcAft>
              <a:defRPr sz="4500" b="1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en-US" altLang="zh-TW" dirty="0" smtClean="0"/>
              <a:t>【</a:t>
            </a:r>
            <a:r>
              <a:rPr lang="zh-TW" altLang="en-US" dirty="0"/>
              <a:t>路</a:t>
            </a:r>
            <a:r>
              <a:rPr lang="zh-TW" altLang="en-US" dirty="0" smtClean="0"/>
              <a:t>加福音</a:t>
            </a:r>
            <a:r>
              <a:rPr lang="en-US" altLang="zh-TW" dirty="0" smtClean="0"/>
              <a:t> </a:t>
            </a:r>
            <a:r>
              <a:rPr lang="en-US" dirty="0" smtClean="0"/>
              <a:t>4</a:t>
            </a:r>
            <a:r>
              <a:rPr lang="en-US" dirty="0"/>
              <a:t>:18</a:t>
            </a:r>
            <a:r>
              <a:rPr lang="zh-TW" altLang="en-US" dirty="0"/>
              <a:t>～</a:t>
            </a:r>
            <a:r>
              <a:rPr lang="en-US" dirty="0"/>
              <a:t>19</a:t>
            </a:r>
            <a:r>
              <a:rPr lang="en-US" altLang="zh-TW" dirty="0" smtClean="0"/>
              <a:t>】</a:t>
            </a:r>
            <a:endParaRPr lang="en-US" altLang="zh-TW" dirty="0"/>
          </a:p>
          <a:p>
            <a:r>
              <a:rPr lang="en-US" altLang="zh-TW" dirty="0" smtClean="0"/>
              <a:t>『</a:t>
            </a:r>
            <a:r>
              <a:rPr lang="zh-TW" altLang="en-US" dirty="0"/>
              <a:t>主的靈在我身上、因為他用膏膏我、叫我傳福音給貧窮的人．差遣我報告被擄的得釋放、瞎眼的得看見、叫那受壓制的得自由、報告　神悅納人的禧年。</a:t>
            </a:r>
            <a:r>
              <a:rPr lang="en-US" altLang="zh-TW" dirty="0"/>
              <a:t>』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4891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>
              <a:spcBef>
                <a:spcPts val="0"/>
              </a:spcBef>
              <a:spcAft>
                <a:spcPts val="0"/>
              </a:spcAft>
              <a:defRPr sz="4500" b="1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en-US" altLang="zh-TW" dirty="0" smtClean="0"/>
              <a:t>【</a:t>
            </a:r>
            <a:r>
              <a:rPr lang="zh-TW" altLang="en-US" dirty="0" smtClean="0"/>
              <a:t>希伯來書</a:t>
            </a:r>
            <a:r>
              <a:rPr lang="en-US" altLang="zh-TW" dirty="0" smtClean="0"/>
              <a:t> </a:t>
            </a:r>
            <a:r>
              <a:rPr lang="en-US" altLang="zh-TW" dirty="0"/>
              <a:t>2</a:t>
            </a:r>
            <a:r>
              <a:rPr lang="en-US" dirty="0" smtClean="0"/>
              <a:t>:1</a:t>
            </a:r>
            <a:r>
              <a:rPr lang="en-US" altLang="zh-TW" dirty="0" smtClean="0"/>
              <a:t>4</a:t>
            </a:r>
            <a:r>
              <a:rPr lang="en-US" altLang="zh-TW" dirty="0" smtClean="0"/>
              <a:t>】</a:t>
            </a:r>
            <a:endParaRPr lang="en-US" altLang="zh-TW" dirty="0"/>
          </a:p>
          <a:p>
            <a:r>
              <a:rPr lang="zh-TW" altLang="en-US" dirty="0"/>
              <a:t>兒女既同有血肉之體、他也照樣親自成了血肉之體．特要藉著死、敗壞那掌死權的就是魔鬼．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3606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471382"/>
            <a:ext cx="896023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>
              <a:spcBef>
                <a:spcPts val="0"/>
              </a:spcBef>
              <a:spcAft>
                <a:spcPts val="0"/>
              </a:spcAft>
              <a:defRPr sz="4500" b="1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en-US" altLang="zh-TW" dirty="0"/>
              <a:t>【</a:t>
            </a:r>
            <a:r>
              <a:rPr lang="zh-TW" altLang="en-US" dirty="0"/>
              <a:t>加拉太書</a:t>
            </a:r>
            <a:r>
              <a:rPr lang="en-US" altLang="zh-TW" dirty="0"/>
              <a:t> 5</a:t>
            </a:r>
            <a:r>
              <a:rPr lang="en-US" dirty="0"/>
              <a:t>:</a:t>
            </a:r>
            <a:r>
              <a:rPr lang="zh-TW" altLang="zh-TW" dirty="0"/>
              <a:t>1</a:t>
            </a:r>
            <a:r>
              <a:rPr lang="en-US" altLang="zh-TW" dirty="0"/>
              <a:t>9</a:t>
            </a:r>
            <a:r>
              <a:rPr lang="zh-TW" altLang="en-US" dirty="0"/>
              <a:t>～</a:t>
            </a:r>
            <a:r>
              <a:rPr lang="zh-TW" altLang="zh-TW" dirty="0"/>
              <a:t>2</a:t>
            </a:r>
            <a:r>
              <a:rPr lang="en-US" altLang="zh-TW" dirty="0"/>
              <a:t>1】</a:t>
            </a:r>
          </a:p>
          <a:p>
            <a:r>
              <a:rPr lang="en-US" altLang="zh-TW" dirty="0" smtClean="0"/>
              <a:t> </a:t>
            </a:r>
            <a:r>
              <a:rPr lang="zh-TW" altLang="en-US" dirty="0" smtClean="0"/>
              <a:t>姦淫</a:t>
            </a:r>
            <a:r>
              <a:rPr lang="zh-TW" altLang="en-US" dirty="0"/>
              <a:t>、污穢、邪蕩、拜偶像、</a:t>
            </a:r>
            <a:r>
              <a:rPr lang="zh-TW" altLang="en-US" dirty="0" smtClean="0"/>
              <a:t>邪術</a:t>
            </a:r>
            <a:endParaRPr lang="en-US" altLang="zh-TW" dirty="0" smtClean="0"/>
          </a:p>
          <a:p>
            <a:r>
              <a:rPr lang="en-US" altLang="zh-TW" dirty="0"/>
              <a:t> </a:t>
            </a:r>
            <a:r>
              <a:rPr lang="zh-TW" altLang="en-US" dirty="0" smtClean="0"/>
              <a:t>、</a:t>
            </a:r>
            <a:r>
              <a:rPr lang="zh-TW" altLang="en-US" dirty="0"/>
              <a:t>仇恨、爭競、忌恨、惱怒、</a:t>
            </a:r>
            <a:r>
              <a:rPr lang="zh-TW" altLang="en-US" dirty="0" smtClean="0"/>
              <a:t>結黨</a:t>
            </a:r>
            <a:endParaRPr lang="en-US" altLang="zh-TW" dirty="0" smtClean="0"/>
          </a:p>
          <a:p>
            <a:r>
              <a:rPr lang="en-US" altLang="zh-TW" dirty="0"/>
              <a:t> </a:t>
            </a:r>
            <a:r>
              <a:rPr lang="zh-TW" altLang="en-US" dirty="0" smtClean="0"/>
              <a:t>、</a:t>
            </a:r>
            <a:r>
              <a:rPr lang="zh-TW" altLang="en-US" dirty="0"/>
              <a:t>紛爭、異端、嫉妒、醉酒、荒</a:t>
            </a:r>
            <a:r>
              <a:rPr lang="zh-TW" altLang="en-US" dirty="0" smtClean="0"/>
              <a:t>宴</a:t>
            </a:r>
            <a:endParaRPr lang="en-US" altLang="zh-TW" dirty="0" smtClean="0"/>
          </a:p>
          <a:p>
            <a:r>
              <a:rPr lang="en-US" altLang="zh-TW" dirty="0"/>
              <a:t> </a:t>
            </a:r>
            <a:r>
              <a:rPr lang="zh-TW" altLang="en-US" dirty="0" smtClean="0"/>
              <a:t>等類</a:t>
            </a:r>
            <a:r>
              <a:rPr lang="zh-TW" altLang="en-US" dirty="0"/>
              <a:t>、我從前告訴你們、</a:t>
            </a:r>
            <a:r>
              <a:rPr lang="zh-TW" altLang="en-US" dirty="0" smtClean="0"/>
              <a:t>現在又告</a:t>
            </a:r>
            <a:endParaRPr lang="en-US" altLang="zh-TW" dirty="0" smtClean="0"/>
          </a:p>
          <a:p>
            <a:r>
              <a:rPr lang="en-US" altLang="zh-TW" dirty="0"/>
              <a:t> </a:t>
            </a:r>
            <a:r>
              <a:rPr lang="zh-TW" altLang="en-US" dirty="0" smtClean="0"/>
              <a:t>訴你們</a:t>
            </a:r>
            <a:r>
              <a:rPr lang="zh-TW" altLang="en-US" dirty="0"/>
              <a:t>、行這樣事的人、</a:t>
            </a:r>
            <a:r>
              <a:rPr lang="zh-TW" altLang="en-US" dirty="0" smtClean="0"/>
              <a:t>必不能承</a:t>
            </a:r>
            <a:endParaRPr lang="en-US" altLang="zh-TW" dirty="0" smtClean="0"/>
          </a:p>
          <a:p>
            <a:r>
              <a:rPr lang="en-US" altLang="zh-TW" dirty="0"/>
              <a:t> </a:t>
            </a:r>
            <a:r>
              <a:rPr lang="zh-TW" altLang="en-US" dirty="0" smtClean="0"/>
              <a:t>受</a:t>
            </a:r>
            <a:r>
              <a:rPr lang="zh-TW" altLang="en-US" dirty="0"/>
              <a:t>　神的國。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9800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601067"/>
            <a:ext cx="8597239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神指出兩項罪</a:t>
            </a:r>
            <a:endParaRPr lang="en-US" altLang="zh-TW" sz="85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911" y="2563217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8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拜偶像</a:t>
            </a:r>
            <a:endParaRPr lang="en-US" altLang="zh-TW" sz="8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911" y="4515842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8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不遵守神的命令</a:t>
            </a:r>
            <a:endParaRPr lang="en-US" altLang="zh-TW" sz="8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18116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283692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罪的後果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3882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26970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基督徒要警惕！</a:t>
            </a:r>
            <a:endParaRPr lang="en-US" altLang="zh-TW" sz="9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9161" y="2631995"/>
            <a:ext cx="805047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7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我們造</a:t>
            </a:r>
            <a:r>
              <a:rPr lang="en-US" altLang="zh-TW" sz="7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拜偶像嗎？</a:t>
            </a:r>
            <a:endParaRPr lang="en-US" altLang="zh-TW" sz="7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203540"/>
            <a:ext cx="859723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 algn="ctr">
              <a:buFont typeface="Arial"/>
              <a:buChar char="•"/>
            </a:pPr>
            <a:r>
              <a:rPr lang="zh-TW" altLang="en-US" sz="7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生活行事的標準？</a:t>
            </a:r>
            <a:endParaRPr lang="en-US" altLang="zh-TW" sz="7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29018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>
              <a:spcBef>
                <a:spcPts val="0"/>
              </a:spcBef>
              <a:spcAft>
                <a:spcPts val="0"/>
              </a:spcAft>
              <a:defRPr sz="4500" b="1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en-US" altLang="zh-TW" dirty="0" smtClean="0"/>
              <a:t>【</a:t>
            </a:r>
            <a:r>
              <a:rPr lang="zh-TW" altLang="en-US" dirty="0" smtClean="0"/>
              <a:t>彌迦書</a:t>
            </a:r>
            <a:r>
              <a:rPr lang="en-US" altLang="zh-TW" dirty="0" smtClean="0"/>
              <a:t> </a:t>
            </a:r>
            <a:r>
              <a:rPr lang="en-US" dirty="0" smtClean="0"/>
              <a:t>6</a:t>
            </a:r>
            <a:r>
              <a:rPr lang="en-US" dirty="0"/>
              <a:t>:8</a:t>
            </a:r>
            <a:r>
              <a:rPr lang="en-US" altLang="zh-TW" dirty="0" smtClean="0"/>
              <a:t>】</a:t>
            </a:r>
            <a:endParaRPr lang="en-US" altLang="zh-TW" dirty="0"/>
          </a:p>
          <a:p>
            <a:r>
              <a:rPr lang="zh-TW" altLang="en-US" dirty="0" smtClean="0"/>
              <a:t>世人哪</a:t>
            </a:r>
            <a:r>
              <a:rPr lang="zh-TW" altLang="en-US" dirty="0"/>
              <a:t>、耶和華已指示你何為善。他向你所要的是甚麼呢。只要你行公</a:t>
            </a:r>
            <a:r>
              <a:rPr lang="zh-TW" altLang="en-US" dirty="0" smtClean="0"/>
              <a:t>義、好憐憫、存謙卑的</a:t>
            </a:r>
            <a:r>
              <a:rPr lang="zh-TW" altLang="en-US" dirty="0"/>
              <a:t>心、與你的　神同行</a:t>
            </a:r>
            <a:r>
              <a:rPr lang="en-US" dirty="0"/>
              <a:t> </a:t>
            </a:r>
            <a:r>
              <a:rPr lang="zh-TW" altLang="en-US" dirty="0" smtClean="0"/>
              <a:t>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860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982067"/>
            <a:ext cx="859723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實際悔改行動</a:t>
            </a:r>
            <a:endParaRPr lang="en-US" altLang="zh-TW" sz="7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911" y="2563217"/>
            <a:ext cx="85972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認真認罪悔改：棄絕偶像</a:t>
            </a:r>
            <a:r>
              <a:rPr lang="en-US" altLang="zh-TW" sz="6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轉離惡行</a:t>
            </a:r>
            <a:endParaRPr lang="en-US" altLang="zh-TW" sz="6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911" y="4515842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敬畏神</a:t>
            </a:r>
            <a:r>
              <a:rPr lang="zh-TW" altLang="zh-TW" sz="6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遵守神的命令</a:t>
            </a:r>
            <a:endParaRPr lang="en-US" altLang="zh-TW" sz="6000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89549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ve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427365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00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祂是拯救的神！</a:t>
            </a:r>
            <a:endParaRPr lang="en-US" altLang="zh-TW" sz="9000" dirty="0">
              <a:solidFill>
                <a:srgbClr val="FFFF00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92892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12754</TotalTime>
  <Words>310</Words>
  <Application>Microsoft Macintosh PowerPoint</Application>
  <PresentationFormat>On-screen Show (4:3)</PresentationFormat>
  <Paragraphs>47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331</cp:revision>
  <dcterms:created xsi:type="dcterms:W3CDTF">2018-05-06T00:06:01Z</dcterms:created>
  <dcterms:modified xsi:type="dcterms:W3CDTF">2019-12-08T17:37:43Z</dcterms:modified>
</cp:coreProperties>
</file>