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975" r:id="rId2"/>
    <p:sldId id="1025" r:id="rId3"/>
    <p:sldId id="1034" r:id="rId4"/>
    <p:sldId id="1041" r:id="rId5"/>
    <p:sldId id="1038" r:id="rId6"/>
    <p:sldId id="1036" r:id="rId7"/>
    <p:sldId id="1037" r:id="rId8"/>
    <p:sldId id="1040" r:id="rId9"/>
    <p:sldId id="979" r:id="rId10"/>
    <p:sldId id="1042" r:id="rId11"/>
    <p:sldId id="1043" r:id="rId12"/>
    <p:sldId id="1039" r:id="rId13"/>
    <p:sldId id="1027" r:id="rId14"/>
    <p:sldId id="1044" r:id="rId15"/>
    <p:sldId id="1028" r:id="rId16"/>
    <p:sldId id="1045" r:id="rId17"/>
    <p:sldId id="1033" r:id="rId18"/>
    <p:sldId id="1029" r:id="rId19"/>
    <p:sldId id="1030" r:id="rId20"/>
    <p:sldId id="1031" r:id="rId21"/>
    <p:sldId id="1046" r:id="rId22"/>
    <p:sldId id="1032" r:id="rId23"/>
    <p:sldId id="1051" r:id="rId24"/>
    <p:sldId id="1047" r:id="rId25"/>
    <p:sldId id="1048" r:id="rId26"/>
    <p:sldId id="1049" r:id="rId27"/>
    <p:sldId id="1050" r:id="rId28"/>
    <p:sldId id="1052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28CF"/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-17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62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11/16/19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hyperlink" Target="https://www.youtube.com/watch?v=eSv9CiFVXNA&amp;t=702s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5125" y="1276846"/>
            <a:ext cx="8223249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願你的國降臨</a:t>
            </a:r>
            <a:r>
              <a:rPr lang="en-US" altLang="zh-TW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 </a:t>
            </a:r>
            <a:r>
              <a:rPr lang="zh-TW" altLang="en-US" sz="8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（</a:t>
            </a:r>
            <a:r>
              <a:rPr lang="zh-TW" altLang="en-US" sz="8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二</a:t>
            </a:r>
            <a:r>
              <a:rPr lang="zh-TW" altLang="en-US" sz="8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）</a:t>
            </a:r>
            <a:endParaRPr lang="en-US" altLang="zh-TW" sz="8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2831454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>
            <a:hlinkClick r:id="rId3"/>
          </p:cNvPr>
          <p:cNvSpPr txBox="1"/>
          <p:nvPr/>
        </p:nvSpPr>
        <p:spPr>
          <a:xfrm>
            <a:off x="508000" y="975221"/>
            <a:ext cx="8223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  <a:hlinkClick r:id="rId3"/>
              </a:rPr>
              <a:t>台東縣見證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716966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250" y="1569442"/>
            <a:ext cx="8223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禱告何等重要！</a:t>
            </a:r>
            <a:endParaRPr lang="en-US" altLang="zh-TW" sz="8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5575984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250" y="1569442"/>
            <a:ext cx="822324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你</a:t>
            </a:r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盼望常經歷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禱告的大能嗎</a:t>
            </a:r>
            <a:r>
              <a:rPr lang="zh-TW" altLang="en-US" sz="9000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？</a:t>
            </a:r>
            <a:endParaRPr lang="en-US" altLang="zh-TW" sz="8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928349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69521" y="1165762"/>
            <a:ext cx="8229980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【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雅各書</a:t>
            </a: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5</a:t>
            </a: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:</a:t>
            </a: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16b</a:t>
            </a: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】</a:t>
            </a:r>
            <a:endParaRPr lang="en-US" altLang="zh-TW" sz="48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/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義人祈禱所發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的力量、是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大</a:t>
            </a:r>
            <a:endParaRPr lang="en-US" altLang="zh-TW" sz="48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有功效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的。</a:t>
            </a:r>
            <a:r>
              <a:rPr lang="en-US" sz="4800" dirty="0"/>
              <a:t> </a:t>
            </a:r>
            <a:endParaRPr lang="en-US" sz="48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0765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750" y="1578471"/>
            <a:ext cx="8223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三種禱告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7836912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750" y="1578471"/>
            <a:ext cx="8223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義人的禱告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2116433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848262"/>
            <a:ext cx="867448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【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雅各書</a:t>
            </a:r>
            <a:r>
              <a:rPr lang="en-US" altLang="zh-TW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5:13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～</a:t>
            </a:r>
            <a:r>
              <a:rPr lang="en-US" altLang="zh-TW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18</a:t>
            </a:r>
            <a:r>
              <a:rPr lang="en-US" altLang="zh-TW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r>
              <a:rPr lang="en-US" altLang="zh-TW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 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所以你們要</a:t>
            </a:r>
            <a:r>
              <a:rPr lang="zh-TW" altLang="en-US" sz="40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彼此認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罪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互相代求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、使你們可以得醫治。義人祈禱所發的力量、是大有功效的。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以利亞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與我們是一樣性情的人、他懇切禱告、求不要下雨、雨就三年零六個月不下在地上。他又禱告、天就降下雨來、地也生出土產。</a:t>
            </a:r>
            <a:endParaRPr lang="en-US" sz="40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80955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848262"/>
            <a:ext cx="867448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【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雅</a:t>
            </a:r>
            <a:r>
              <a:rPr lang="zh-TW" altLang="en-US" sz="4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各書</a:t>
            </a:r>
            <a:r>
              <a:rPr lang="en-US" altLang="zh-TW" sz="4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5:13</a:t>
            </a:r>
            <a:r>
              <a:rPr lang="zh-TW" altLang="en-US" sz="4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～</a:t>
            </a:r>
            <a:r>
              <a:rPr lang="en-US" altLang="zh-TW" sz="4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18</a:t>
            </a:r>
            <a:r>
              <a:rPr lang="en-US" altLang="zh-TW" sz="4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/>
            <a:r>
              <a:rPr lang="en-US" altLang="zh-TW" sz="4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你們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中間有受苦的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呢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</a:t>
            </a:r>
            <a:r>
              <a:rPr lang="zh-TW" altLang="en-US" sz="4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他就該禱告</a:t>
            </a:r>
            <a:endParaRPr lang="en-US" altLang="zh-TW" sz="4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/>
            <a:r>
              <a:rPr lang="en-US" altLang="zh-TW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。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有喜樂的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呢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、他就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該歌頌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。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你們中</a:t>
            </a:r>
            <a:endParaRPr lang="en-US" altLang="zh-TW" sz="4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/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間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有病了的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呢、他就該請教會的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長</a:t>
            </a:r>
            <a:endParaRPr lang="en-US" altLang="zh-TW" sz="4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/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老來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．他們可以奉主的名用油抹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他</a:t>
            </a:r>
            <a:endParaRPr lang="en-US" altLang="zh-TW" sz="4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/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為他禱告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．出於</a:t>
            </a:r>
            <a:r>
              <a:rPr lang="zh-TW" altLang="en-US" sz="40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信心的祈禱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要救</a:t>
            </a:r>
            <a:endParaRPr lang="en-US" altLang="zh-TW" sz="4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/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那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病人、</a:t>
            </a:r>
            <a:r>
              <a:rPr lang="zh-TW" altLang="en-US" sz="40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主必叫他起來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．他若犯了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罪</a:t>
            </a:r>
            <a:endParaRPr lang="en-US" altLang="zh-TW" sz="4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/>
            <a:r>
              <a:rPr lang="en-US" altLang="zh-TW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也</a:t>
            </a:r>
            <a:r>
              <a:rPr lang="zh-TW" altLang="en-US" sz="40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必蒙赦免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。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62428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0750" y="1499096"/>
            <a:ext cx="62388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“義人”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65174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與神有對的關係</a:t>
            </a:r>
            <a:endParaRPr lang="en-US" altLang="zh-TW" sz="8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036309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2625" y="2233423"/>
            <a:ext cx="6238875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有信心</a:t>
            </a:r>
            <a:endParaRPr lang="en-US" altLang="zh-TW" sz="65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3557435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038762"/>
            <a:ext cx="867448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【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希伯來書</a:t>
            </a:r>
            <a:r>
              <a:rPr 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11:6</a:t>
            </a: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人非有</a:t>
            </a: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信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、就不能得　神的</a:t>
            </a:r>
            <a:endParaRPr lang="en-US" altLang="zh-TW" sz="48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喜悅．因為到　神面前來的人</a:t>
            </a:r>
            <a:endParaRPr lang="en-US" altLang="zh-TW" sz="48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、必須</a:t>
            </a: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信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有神，且</a:t>
            </a: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信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他賞賜那</a:t>
            </a:r>
            <a:endParaRPr lang="en-US" altLang="zh-TW" sz="48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尋求他的人。</a:t>
            </a:r>
            <a:r>
              <a:rPr lang="en-US" sz="48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923420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165762"/>
            <a:ext cx="8785605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【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馬可福音</a:t>
            </a: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9:24】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/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孩子的父親立時喊著說、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我信．但我信不足、求主幫助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。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endParaRPr lang="en-US" sz="48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39062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2625" y="2233423"/>
            <a:ext cx="6238875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有信心</a:t>
            </a:r>
            <a:endParaRPr lang="en-US" altLang="zh-TW" sz="65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2625" y="3636367"/>
            <a:ext cx="7985125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遵守神的命令</a:t>
            </a:r>
            <a:endParaRPr lang="en-US" altLang="zh-TW" sz="65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7062635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70387"/>
            <a:ext cx="8785605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 smtClean="0"/>
              <a:t> </a:t>
            </a:r>
            <a:endParaRPr lang="en-US" altLang="zh-TW" sz="48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【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歷代志下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7:14</a:t>
            </a: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】</a:t>
            </a:r>
            <a:endParaRPr lang="en-US" altLang="zh-TW" sz="48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這稱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為我名下的子民、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若是自卑、禱告、尋求我的面、轉離他們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的惡行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．</a:t>
            </a:r>
            <a:r>
              <a:rPr lang="zh-TW" altLang="en-US" sz="48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我必從天上垂聽、赦免他們的罪醫治他們的地。我必睜眼看、側耳聽、在此處所獻的禱告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。</a:t>
            </a:r>
            <a:r>
              <a:rPr lang="en-US" sz="4800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7425562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750" y="1578471"/>
            <a:ext cx="822324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神應允禱告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有條件！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7559249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435637"/>
            <a:ext cx="8785605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【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詩篇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66:18</a:t>
            </a: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/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zh-TW" altLang="en-US" sz="48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我若心裡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注重罪孽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</a:t>
            </a:r>
            <a:r>
              <a:rPr lang="zh-TW" altLang="en-US" sz="48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主必不聽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。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341956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610262"/>
            <a:ext cx="8785605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 smtClean="0"/>
              <a:t>  </a:t>
            </a: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【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路加福音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18:9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～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14</a:t>
            </a: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 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耶穌向那些</a:t>
            </a: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仗著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自己是義人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藐視別人的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、設一個比喻說、有兩個人上殿裡去禱告．一個是</a:t>
            </a: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法利賽人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、一個是</a:t>
            </a: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稅吏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。</a:t>
            </a:r>
            <a:r>
              <a:rPr lang="en-US" sz="4800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09022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1134012"/>
            <a:ext cx="878560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 smtClean="0"/>
              <a:t> </a:t>
            </a: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【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路加福音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18:9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～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14</a:t>
            </a: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en-US" altLang="zh-TW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法利賽人站著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、自言自語的禱告說、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神阿、我感謝你、我不像別人、勒索、不義、姦淫、也不像這個稅吏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。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我一個禮拜禁食兩次、凡我所得的、都捐上十分之一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。</a:t>
            </a:r>
            <a:r>
              <a:rPr lang="en-US" sz="4800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339956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610137"/>
            <a:ext cx="8785605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 smtClean="0"/>
              <a:t>  </a:t>
            </a: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【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路加福音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18:9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～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14</a:t>
            </a: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 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那稅吏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遠遠的站著、連舉目望天也不敢、只捶著胸說、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神阿、開恩可憐我這個罪人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。</a:t>
            </a:r>
            <a:r>
              <a:rPr lang="zh-TW" altLang="en-US" sz="48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rgbClr r="0" g="0" b="0"/>
                  </a:outerShdw>
                </a:effectLst>
              </a:rPr>
              <a:t>我告訴你們、這人回家去、比那人倒算為義了．因為凡自高的、必降為卑．自卑的、必升為高。</a:t>
            </a:r>
            <a:r>
              <a:rPr lang="en-US" sz="4800" dirty="0">
                <a:solidFill>
                  <a:schemeClr val="bg1"/>
                </a:solidFill>
                <a:effectLst>
                  <a:outerShdw blurRad="38100" dist="38100" dir="2700000" algn="tl" rotWithShape="0">
                    <a:scrgbClr r="0" g="0" b="0"/>
                  </a:outerShdw>
                </a:effectLst>
              </a:rPr>
              <a:t> </a:t>
            </a:r>
            <a:endParaRPr lang="en-US" sz="45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 rotWithShape="0">
                  <a:scrgbClr r="0" g="0" b="0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534412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0749" y="1499096"/>
            <a:ext cx="74453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誰是義人？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346609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ght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70" y="800637"/>
            <a:ext cx="8785605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 smtClean="0"/>
              <a:t>  </a:t>
            </a: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【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約翰一書</a:t>
            </a: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1:9</a:t>
            </a: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rgbClr val="000000"/>
                </a:outerShdw>
              </a:effectLst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en-US" altLang="zh-TW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我們若認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自己的罪，神是信實的，是公義的，必要赦免我們的罪，洗淨我們一切的不義。</a:t>
            </a:r>
            <a:r>
              <a:rPr 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03647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88999" y="5866983"/>
            <a:ext cx="744537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聖殿物件的放置</a:t>
            </a:r>
            <a:endParaRPr lang="en-US" altLang="zh-TW" sz="5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  <p:pic>
        <p:nvPicPr>
          <p:cNvPr id="2" name="Picture 1" descr="聖所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25" y="310733"/>
            <a:ext cx="8794749" cy="554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048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0750" y="1499096"/>
            <a:ext cx="62388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“義人”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65174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與神有對的關係</a:t>
            </a:r>
            <a:endParaRPr lang="en-US" altLang="zh-TW" sz="8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346609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2625" y="2233423"/>
            <a:ext cx="6238875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有信心</a:t>
            </a:r>
            <a:endParaRPr lang="en-US" altLang="zh-TW" sz="65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2625" y="3636367"/>
            <a:ext cx="7985125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65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遵守神的命令</a:t>
            </a:r>
            <a:endParaRPr lang="en-US" altLang="zh-TW" sz="65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6219634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0749" y="1499096"/>
            <a:ext cx="74453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烏干達的危機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4089094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0749" y="1499096"/>
            <a:ext cx="744537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2020 </a:t>
            </a:r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禱告的殿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  <a:p>
            <a:pPr algn="ctr"/>
            <a:endParaRPr lang="en-US" altLang="zh-TW" sz="3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個人</a:t>
            </a:r>
            <a:r>
              <a:rPr lang="en-US" altLang="zh-TW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/</a:t>
            </a:r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教會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4984931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ight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750" y="1578471"/>
            <a:ext cx="82232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Apple LiGothic Medium"/>
                <a:ea typeface="Apple LiGothic Medium"/>
                <a:cs typeface="Apple LiGothic Medium"/>
              </a:rPr>
              <a:t>義人的禱告</a:t>
            </a:r>
            <a:endParaRPr lang="en-US" altLang="zh-TW" sz="9000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Apple LiGothic Medium"/>
              <a:ea typeface="Apple LiGothic Medium"/>
              <a:cs typeface="Apple Li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9268192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12874</TotalTime>
  <Words>453</Words>
  <Application>Microsoft Macintosh PowerPoint</Application>
  <PresentationFormat>On-screen Show (4:3)</PresentationFormat>
  <Paragraphs>82</Paragraphs>
  <Slides>28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344</cp:revision>
  <dcterms:created xsi:type="dcterms:W3CDTF">2018-05-06T00:06:01Z</dcterms:created>
  <dcterms:modified xsi:type="dcterms:W3CDTF">2019-11-17T16:51:02Z</dcterms:modified>
</cp:coreProperties>
</file>