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72" d="100"/>
          <a:sy n="72" d="100"/>
        </p:scale>
        <p:origin x="45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0E06A8-9AAC-4E5D-8380-DD3C4A63206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81F0817-72C4-485F-A707-70A2852CCFB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383FBD0-A857-46F3-A4EF-C933B60B186D}"/>
              </a:ext>
            </a:extLst>
          </p:cNvPr>
          <p:cNvSpPr>
            <a:spLocks noGrp="1"/>
          </p:cNvSpPr>
          <p:nvPr>
            <p:ph type="dt" sz="half" idx="10"/>
          </p:nvPr>
        </p:nvSpPr>
        <p:spPr/>
        <p:txBody>
          <a:bodyPr/>
          <a:lstStyle/>
          <a:p>
            <a:fld id="{64132687-5007-44B0-8E21-1189F72A97ED}" type="datetimeFigureOut">
              <a:rPr lang="en-US" smtClean="0"/>
              <a:t>10/27/2019</a:t>
            </a:fld>
            <a:endParaRPr lang="en-US"/>
          </a:p>
        </p:txBody>
      </p:sp>
      <p:sp>
        <p:nvSpPr>
          <p:cNvPr id="5" name="Footer Placeholder 4">
            <a:extLst>
              <a:ext uri="{FF2B5EF4-FFF2-40B4-BE49-F238E27FC236}">
                <a16:creationId xmlns:a16="http://schemas.microsoft.com/office/drawing/2014/main" id="{6317DC9E-04F8-4756-9D38-959FDA2B11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0AA031-04D5-449C-AA03-B3B99580B284}"/>
              </a:ext>
            </a:extLst>
          </p:cNvPr>
          <p:cNvSpPr>
            <a:spLocks noGrp="1"/>
          </p:cNvSpPr>
          <p:nvPr>
            <p:ph type="sldNum" sz="quarter" idx="12"/>
          </p:nvPr>
        </p:nvSpPr>
        <p:spPr/>
        <p:txBody>
          <a:bodyPr/>
          <a:lstStyle/>
          <a:p>
            <a:fld id="{BBC890C8-8E83-4D12-A72B-25129EE64382}" type="slidenum">
              <a:rPr lang="en-US" smtClean="0"/>
              <a:t>‹#›</a:t>
            </a:fld>
            <a:endParaRPr lang="en-US"/>
          </a:p>
        </p:txBody>
      </p:sp>
    </p:spTree>
    <p:extLst>
      <p:ext uri="{BB962C8B-B14F-4D97-AF65-F5344CB8AC3E}">
        <p14:creationId xmlns:p14="http://schemas.microsoft.com/office/powerpoint/2010/main" val="22202774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164F6-6D22-4886-9B83-4A922CA73D5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C0FA0B1-208A-4005-8EE4-EEC4D49C91B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EAC267F-76DB-489F-966F-A56C8A54A03F}"/>
              </a:ext>
            </a:extLst>
          </p:cNvPr>
          <p:cNvSpPr>
            <a:spLocks noGrp="1"/>
          </p:cNvSpPr>
          <p:nvPr>
            <p:ph type="dt" sz="half" idx="10"/>
          </p:nvPr>
        </p:nvSpPr>
        <p:spPr/>
        <p:txBody>
          <a:bodyPr/>
          <a:lstStyle/>
          <a:p>
            <a:fld id="{64132687-5007-44B0-8E21-1189F72A97ED}" type="datetimeFigureOut">
              <a:rPr lang="en-US" smtClean="0"/>
              <a:t>10/27/2019</a:t>
            </a:fld>
            <a:endParaRPr lang="en-US"/>
          </a:p>
        </p:txBody>
      </p:sp>
      <p:sp>
        <p:nvSpPr>
          <p:cNvPr id="5" name="Footer Placeholder 4">
            <a:extLst>
              <a:ext uri="{FF2B5EF4-FFF2-40B4-BE49-F238E27FC236}">
                <a16:creationId xmlns:a16="http://schemas.microsoft.com/office/drawing/2014/main" id="{8918933F-0256-476B-BD26-F952FE9719F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795B01-170B-4536-8B46-380DD1558561}"/>
              </a:ext>
            </a:extLst>
          </p:cNvPr>
          <p:cNvSpPr>
            <a:spLocks noGrp="1"/>
          </p:cNvSpPr>
          <p:nvPr>
            <p:ph type="sldNum" sz="quarter" idx="12"/>
          </p:nvPr>
        </p:nvSpPr>
        <p:spPr/>
        <p:txBody>
          <a:bodyPr/>
          <a:lstStyle/>
          <a:p>
            <a:fld id="{BBC890C8-8E83-4D12-A72B-25129EE64382}" type="slidenum">
              <a:rPr lang="en-US" smtClean="0"/>
              <a:t>‹#›</a:t>
            </a:fld>
            <a:endParaRPr lang="en-US"/>
          </a:p>
        </p:txBody>
      </p:sp>
    </p:spTree>
    <p:extLst>
      <p:ext uri="{BB962C8B-B14F-4D97-AF65-F5344CB8AC3E}">
        <p14:creationId xmlns:p14="http://schemas.microsoft.com/office/powerpoint/2010/main" val="9284442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8FD9F-5D65-4A29-B1A2-28CC8AE757A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5748245-E6F5-4AB0-A04A-17EC5E97FF0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DF29F2-67F4-4725-A576-EB2A32501E8D}"/>
              </a:ext>
            </a:extLst>
          </p:cNvPr>
          <p:cNvSpPr>
            <a:spLocks noGrp="1"/>
          </p:cNvSpPr>
          <p:nvPr>
            <p:ph type="dt" sz="half" idx="10"/>
          </p:nvPr>
        </p:nvSpPr>
        <p:spPr/>
        <p:txBody>
          <a:bodyPr/>
          <a:lstStyle/>
          <a:p>
            <a:fld id="{64132687-5007-44B0-8E21-1189F72A97ED}" type="datetimeFigureOut">
              <a:rPr lang="en-US" smtClean="0"/>
              <a:t>10/27/2019</a:t>
            </a:fld>
            <a:endParaRPr lang="en-US"/>
          </a:p>
        </p:txBody>
      </p:sp>
      <p:sp>
        <p:nvSpPr>
          <p:cNvPr id="5" name="Footer Placeholder 4">
            <a:extLst>
              <a:ext uri="{FF2B5EF4-FFF2-40B4-BE49-F238E27FC236}">
                <a16:creationId xmlns:a16="http://schemas.microsoft.com/office/drawing/2014/main" id="{5078FB27-3F7E-44EB-AEA0-56BD3FC677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EAA21E-5506-40D9-B973-8C8A98694F38}"/>
              </a:ext>
            </a:extLst>
          </p:cNvPr>
          <p:cNvSpPr>
            <a:spLocks noGrp="1"/>
          </p:cNvSpPr>
          <p:nvPr>
            <p:ph type="sldNum" sz="quarter" idx="12"/>
          </p:nvPr>
        </p:nvSpPr>
        <p:spPr/>
        <p:txBody>
          <a:bodyPr/>
          <a:lstStyle/>
          <a:p>
            <a:fld id="{BBC890C8-8E83-4D12-A72B-25129EE64382}" type="slidenum">
              <a:rPr lang="en-US" smtClean="0"/>
              <a:t>‹#›</a:t>
            </a:fld>
            <a:endParaRPr lang="en-US"/>
          </a:p>
        </p:txBody>
      </p:sp>
    </p:spTree>
    <p:extLst>
      <p:ext uri="{BB962C8B-B14F-4D97-AF65-F5344CB8AC3E}">
        <p14:creationId xmlns:p14="http://schemas.microsoft.com/office/powerpoint/2010/main" val="1064715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CD4E1-4A8A-4872-9BA0-D6FF21F2F5D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CD403F5-D7A1-471F-A86D-425E9D48DB3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023BADA-2BEE-45B6-A78E-A4620EAA5FB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DB5978F-A531-4589-AC5D-D9D87705B3F7}"/>
              </a:ext>
            </a:extLst>
          </p:cNvPr>
          <p:cNvSpPr>
            <a:spLocks noGrp="1"/>
          </p:cNvSpPr>
          <p:nvPr>
            <p:ph type="dt" sz="half" idx="10"/>
          </p:nvPr>
        </p:nvSpPr>
        <p:spPr/>
        <p:txBody>
          <a:bodyPr/>
          <a:lstStyle/>
          <a:p>
            <a:fld id="{64132687-5007-44B0-8E21-1189F72A97ED}" type="datetimeFigureOut">
              <a:rPr lang="en-US" smtClean="0"/>
              <a:t>10/27/2019</a:t>
            </a:fld>
            <a:endParaRPr lang="en-US"/>
          </a:p>
        </p:txBody>
      </p:sp>
      <p:sp>
        <p:nvSpPr>
          <p:cNvPr id="6" name="Footer Placeholder 5">
            <a:extLst>
              <a:ext uri="{FF2B5EF4-FFF2-40B4-BE49-F238E27FC236}">
                <a16:creationId xmlns:a16="http://schemas.microsoft.com/office/drawing/2014/main" id="{59645186-5055-4EF1-B411-935327F5A8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F553AFD-701E-4719-9990-95A165BFEA3A}"/>
              </a:ext>
            </a:extLst>
          </p:cNvPr>
          <p:cNvSpPr>
            <a:spLocks noGrp="1"/>
          </p:cNvSpPr>
          <p:nvPr>
            <p:ph type="sldNum" sz="quarter" idx="12"/>
          </p:nvPr>
        </p:nvSpPr>
        <p:spPr/>
        <p:txBody>
          <a:bodyPr/>
          <a:lstStyle/>
          <a:p>
            <a:fld id="{BBC890C8-8E83-4D12-A72B-25129EE64382}" type="slidenum">
              <a:rPr lang="en-US" smtClean="0"/>
              <a:t>‹#›</a:t>
            </a:fld>
            <a:endParaRPr lang="en-US"/>
          </a:p>
        </p:txBody>
      </p:sp>
    </p:spTree>
    <p:extLst>
      <p:ext uri="{BB962C8B-B14F-4D97-AF65-F5344CB8AC3E}">
        <p14:creationId xmlns:p14="http://schemas.microsoft.com/office/powerpoint/2010/main" val="647493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C4DC2-4173-48F1-B72F-A419564E2D7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9CDDD6F-3D08-4FDF-8D5C-2836EB8DC2F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733D71A-1F1A-48F5-B19F-E493F944EA6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EE00D10-4426-43B3-AF63-143AF307DD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7095CCF-B34C-4136-B9E1-02E1128C15D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AA9E5C7-E368-4EE2-A394-9E231E5BEE27}"/>
              </a:ext>
            </a:extLst>
          </p:cNvPr>
          <p:cNvSpPr>
            <a:spLocks noGrp="1"/>
          </p:cNvSpPr>
          <p:nvPr>
            <p:ph type="dt" sz="half" idx="10"/>
          </p:nvPr>
        </p:nvSpPr>
        <p:spPr/>
        <p:txBody>
          <a:bodyPr/>
          <a:lstStyle/>
          <a:p>
            <a:fld id="{64132687-5007-44B0-8E21-1189F72A97ED}" type="datetimeFigureOut">
              <a:rPr lang="en-US" smtClean="0"/>
              <a:t>10/27/2019</a:t>
            </a:fld>
            <a:endParaRPr lang="en-US"/>
          </a:p>
        </p:txBody>
      </p:sp>
      <p:sp>
        <p:nvSpPr>
          <p:cNvPr id="8" name="Footer Placeholder 7">
            <a:extLst>
              <a:ext uri="{FF2B5EF4-FFF2-40B4-BE49-F238E27FC236}">
                <a16:creationId xmlns:a16="http://schemas.microsoft.com/office/drawing/2014/main" id="{C554DB2D-B774-4710-82E7-4C368657348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3CF5FF9-D89D-44BA-818D-DE926E81C653}"/>
              </a:ext>
            </a:extLst>
          </p:cNvPr>
          <p:cNvSpPr>
            <a:spLocks noGrp="1"/>
          </p:cNvSpPr>
          <p:nvPr>
            <p:ph type="sldNum" sz="quarter" idx="12"/>
          </p:nvPr>
        </p:nvSpPr>
        <p:spPr/>
        <p:txBody>
          <a:bodyPr/>
          <a:lstStyle/>
          <a:p>
            <a:fld id="{BBC890C8-8E83-4D12-A72B-25129EE64382}" type="slidenum">
              <a:rPr lang="en-US" smtClean="0"/>
              <a:t>‹#›</a:t>
            </a:fld>
            <a:endParaRPr lang="en-US"/>
          </a:p>
        </p:txBody>
      </p:sp>
    </p:spTree>
    <p:extLst>
      <p:ext uri="{BB962C8B-B14F-4D97-AF65-F5344CB8AC3E}">
        <p14:creationId xmlns:p14="http://schemas.microsoft.com/office/powerpoint/2010/main" val="4041376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501D5-8638-43AA-A57C-3F1EB055388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E72E907-E505-4D4D-B83D-D657F75DE086}"/>
              </a:ext>
            </a:extLst>
          </p:cNvPr>
          <p:cNvSpPr>
            <a:spLocks noGrp="1"/>
          </p:cNvSpPr>
          <p:nvPr>
            <p:ph type="dt" sz="half" idx="10"/>
          </p:nvPr>
        </p:nvSpPr>
        <p:spPr/>
        <p:txBody>
          <a:bodyPr/>
          <a:lstStyle/>
          <a:p>
            <a:fld id="{64132687-5007-44B0-8E21-1189F72A97ED}" type="datetimeFigureOut">
              <a:rPr lang="en-US" smtClean="0"/>
              <a:t>10/27/2019</a:t>
            </a:fld>
            <a:endParaRPr lang="en-US"/>
          </a:p>
        </p:txBody>
      </p:sp>
      <p:sp>
        <p:nvSpPr>
          <p:cNvPr id="4" name="Footer Placeholder 3">
            <a:extLst>
              <a:ext uri="{FF2B5EF4-FFF2-40B4-BE49-F238E27FC236}">
                <a16:creationId xmlns:a16="http://schemas.microsoft.com/office/drawing/2014/main" id="{5EEB2ADD-A569-4465-9029-3ABF1DFDE7D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6E37E2C-16A6-4434-BAE4-BC28A9C4342E}"/>
              </a:ext>
            </a:extLst>
          </p:cNvPr>
          <p:cNvSpPr>
            <a:spLocks noGrp="1"/>
          </p:cNvSpPr>
          <p:nvPr>
            <p:ph type="sldNum" sz="quarter" idx="12"/>
          </p:nvPr>
        </p:nvSpPr>
        <p:spPr/>
        <p:txBody>
          <a:bodyPr/>
          <a:lstStyle/>
          <a:p>
            <a:fld id="{BBC890C8-8E83-4D12-A72B-25129EE64382}" type="slidenum">
              <a:rPr lang="en-US" smtClean="0"/>
              <a:t>‹#›</a:t>
            </a:fld>
            <a:endParaRPr lang="en-US"/>
          </a:p>
        </p:txBody>
      </p:sp>
    </p:spTree>
    <p:extLst>
      <p:ext uri="{BB962C8B-B14F-4D97-AF65-F5344CB8AC3E}">
        <p14:creationId xmlns:p14="http://schemas.microsoft.com/office/powerpoint/2010/main" val="2222045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F0242CE-2BBE-4661-A38F-C815A85AAA94}"/>
              </a:ext>
            </a:extLst>
          </p:cNvPr>
          <p:cNvSpPr>
            <a:spLocks noGrp="1"/>
          </p:cNvSpPr>
          <p:nvPr>
            <p:ph type="dt" sz="half" idx="10"/>
          </p:nvPr>
        </p:nvSpPr>
        <p:spPr/>
        <p:txBody>
          <a:bodyPr/>
          <a:lstStyle/>
          <a:p>
            <a:fld id="{64132687-5007-44B0-8E21-1189F72A97ED}" type="datetimeFigureOut">
              <a:rPr lang="en-US" smtClean="0"/>
              <a:t>10/27/2019</a:t>
            </a:fld>
            <a:endParaRPr lang="en-US"/>
          </a:p>
        </p:txBody>
      </p:sp>
      <p:sp>
        <p:nvSpPr>
          <p:cNvPr id="3" name="Footer Placeholder 2">
            <a:extLst>
              <a:ext uri="{FF2B5EF4-FFF2-40B4-BE49-F238E27FC236}">
                <a16:creationId xmlns:a16="http://schemas.microsoft.com/office/drawing/2014/main" id="{A1AE77F7-5943-424F-B4A1-9BAEE562FB6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2BD1F4B-ABAE-4340-9858-7469CFCBE93A}"/>
              </a:ext>
            </a:extLst>
          </p:cNvPr>
          <p:cNvSpPr>
            <a:spLocks noGrp="1"/>
          </p:cNvSpPr>
          <p:nvPr>
            <p:ph type="sldNum" sz="quarter" idx="12"/>
          </p:nvPr>
        </p:nvSpPr>
        <p:spPr/>
        <p:txBody>
          <a:bodyPr/>
          <a:lstStyle/>
          <a:p>
            <a:fld id="{BBC890C8-8E83-4D12-A72B-25129EE64382}" type="slidenum">
              <a:rPr lang="en-US" smtClean="0"/>
              <a:t>‹#›</a:t>
            </a:fld>
            <a:endParaRPr lang="en-US"/>
          </a:p>
        </p:txBody>
      </p:sp>
    </p:spTree>
    <p:extLst>
      <p:ext uri="{BB962C8B-B14F-4D97-AF65-F5344CB8AC3E}">
        <p14:creationId xmlns:p14="http://schemas.microsoft.com/office/powerpoint/2010/main" val="12614858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35A11-13F2-4FFB-A291-F137C07E78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7250273-A0DE-48B3-ABF5-B3F39D4AAA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ABC9317-EB85-4710-ACEB-BBBBC375A5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45747C-F287-4D2F-A34D-556AF465D381}"/>
              </a:ext>
            </a:extLst>
          </p:cNvPr>
          <p:cNvSpPr>
            <a:spLocks noGrp="1"/>
          </p:cNvSpPr>
          <p:nvPr>
            <p:ph type="dt" sz="half" idx="10"/>
          </p:nvPr>
        </p:nvSpPr>
        <p:spPr/>
        <p:txBody>
          <a:bodyPr/>
          <a:lstStyle/>
          <a:p>
            <a:fld id="{64132687-5007-44B0-8E21-1189F72A97ED}" type="datetimeFigureOut">
              <a:rPr lang="en-US" smtClean="0"/>
              <a:t>10/27/2019</a:t>
            </a:fld>
            <a:endParaRPr lang="en-US"/>
          </a:p>
        </p:txBody>
      </p:sp>
      <p:sp>
        <p:nvSpPr>
          <p:cNvPr id="6" name="Footer Placeholder 5">
            <a:extLst>
              <a:ext uri="{FF2B5EF4-FFF2-40B4-BE49-F238E27FC236}">
                <a16:creationId xmlns:a16="http://schemas.microsoft.com/office/drawing/2014/main" id="{D6B6D19C-D91D-4631-908E-B9FF576F51F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6EC457-06CD-4945-A432-A93A0B0B97FF}"/>
              </a:ext>
            </a:extLst>
          </p:cNvPr>
          <p:cNvSpPr>
            <a:spLocks noGrp="1"/>
          </p:cNvSpPr>
          <p:nvPr>
            <p:ph type="sldNum" sz="quarter" idx="12"/>
          </p:nvPr>
        </p:nvSpPr>
        <p:spPr/>
        <p:txBody>
          <a:bodyPr/>
          <a:lstStyle/>
          <a:p>
            <a:fld id="{BBC890C8-8E83-4D12-A72B-25129EE64382}" type="slidenum">
              <a:rPr lang="en-US" smtClean="0"/>
              <a:t>‹#›</a:t>
            </a:fld>
            <a:endParaRPr lang="en-US"/>
          </a:p>
        </p:txBody>
      </p:sp>
    </p:spTree>
    <p:extLst>
      <p:ext uri="{BB962C8B-B14F-4D97-AF65-F5344CB8AC3E}">
        <p14:creationId xmlns:p14="http://schemas.microsoft.com/office/powerpoint/2010/main" val="4797143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78179-70C5-4AB0-9B7C-061820A0E9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AAF81D0-2415-4F64-A8C2-F84F63E110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83C8C68-2A30-454D-89AB-3DD0F9762F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EAB0CF-98FD-43E5-B750-0D14FE4C5FF8}"/>
              </a:ext>
            </a:extLst>
          </p:cNvPr>
          <p:cNvSpPr>
            <a:spLocks noGrp="1"/>
          </p:cNvSpPr>
          <p:nvPr>
            <p:ph type="dt" sz="half" idx="10"/>
          </p:nvPr>
        </p:nvSpPr>
        <p:spPr/>
        <p:txBody>
          <a:bodyPr/>
          <a:lstStyle/>
          <a:p>
            <a:fld id="{64132687-5007-44B0-8E21-1189F72A97ED}" type="datetimeFigureOut">
              <a:rPr lang="en-US" smtClean="0"/>
              <a:t>10/27/2019</a:t>
            </a:fld>
            <a:endParaRPr lang="en-US"/>
          </a:p>
        </p:txBody>
      </p:sp>
      <p:sp>
        <p:nvSpPr>
          <p:cNvPr id="6" name="Footer Placeholder 5">
            <a:extLst>
              <a:ext uri="{FF2B5EF4-FFF2-40B4-BE49-F238E27FC236}">
                <a16:creationId xmlns:a16="http://schemas.microsoft.com/office/drawing/2014/main" id="{70B2FFA2-1294-4BB3-83A9-88DAB86E194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D9D18E-D2F9-4974-BD58-BD7E92F38FB5}"/>
              </a:ext>
            </a:extLst>
          </p:cNvPr>
          <p:cNvSpPr>
            <a:spLocks noGrp="1"/>
          </p:cNvSpPr>
          <p:nvPr>
            <p:ph type="sldNum" sz="quarter" idx="12"/>
          </p:nvPr>
        </p:nvSpPr>
        <p:spPr/>
        <p:txBody>
          <a:bodyPr/>
          <a:lstStyle/>
          <a:p>
            <a:fld id="{BBC890C8-8E83-4D12-A72B-25129EE64382}" type="slidenum">
              <a:rPr lang="en-US" smtClean="0"/>
              <a:t>‹#›</a:t>
            </a:fld>
            <a:endParaRPr lang="en-US"/>
          </a:p>
        </p:txBody>
      </p:sp>
    </p:spTree>
    <p:extLst>
      <p:ext uri="{BB962C8B-B14F-4D97-AF65-F5344CB8AC3E}">
        <p14:creationId xmlns:p14="http://schemas.microsoft.com/office/powerpoint/2010/main" val="26828439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1BEF1-395A-48F6-AC8E-9959C0595A8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D966D45-FE73-4088-AFB6-F94CAFA4642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42D5D7B-E0A4-459A-96E8-35637F7B7393}"/>
              </a:ext>
            </a:extLst>
          </p:cNvPr>
          <p:cNvSpPr>
            <a:spLocks noGrp="1"/>
          </p:cNvSpPr>
          <p:nvPr>
            <p:ph type="dt" sz="half" idx="10"/>
          </p:nvPr>
        </p:nvSpPr>
        <p:spPr/>
        <p:txBody>
          <a:bodyPr/>
          <a:lstStyle/>
          <a:p>
            <a:fld id="{64132687-5007-44B0-8E21-1189F72A97ED}" type="datetimeFigureOut">
              <a:rPr lang="en-US" smtClean="0"/>
              <a:t>10/27/2019</a:t>
            </a:fld>
            <a:endParaRPr lang="en-US"/>
          </a:p>
        </p:txBody>
      </p:sp>
      <p:sp>
        <p:nvSpPr>
          <p:cNvPr id="5" name="Footer Placeholder 4">
            <a:extLst>
              <a:ext uri="{FF2B5EF4-FFF2-40B4-BE49-F238E27FC236}">
                <a16:creationId xmlns:a16="http://schemas.microsoft.com/office/drawing/2014/main" id="{975B7B6B-8E61-4953-A2FA-E47A5C4EC9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2FF423-108C-46A3-8CAA-43EF289EE02F}"/>
              </a:ext>
            </a:extLst>
          </p:cNvPr>
          <p:cNvSpPr>
            <a:spLocks noGrp="1"/>
          </p:cNvSpPr>
          <p:nvPr>
            <p:ph type="sldNum" sz="quarter" idx="12"/>
          </p:nvPr>
        </p:nvSpPr>
        <p:spPr/>
        <p:txBody>
          <a:bodyPr/>
          <a:lstStyle/>
          <a:p>
            <a:fld id="{BBC890C8-8E83-4D12-A72B-25129EE64382}" type="slidenum">
              <a:rPr lang="en-US" smtClean="0"/>
              <a:t>‹#›</a:t>
            </a:fld>
            <a:endParaRPr lang="en-US"/>
          </a:p>
        </p:txBody>
      </p:sp>
    </p:spTree>
    <p:extLst>
      <p:ext uri="{BB962C8B-B14F-4D97-AF65-F5344CB8AC3E}">
        <p14:creationId xmlns:p14="http://schemas.microsoft.com/office/powerpoint/2010/main" val="415012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5907304-C0F3-4CBD-8B01-31FF651B1F0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51018F7-9BD6-482A-A246-A3928A363D5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AE016D1-A34F-4B35-A3ED-7DC3132DAC7C}"/>
              </a:ext>
            </a:extLst>
          </p:cNvPr>
          <p:cNvSpPr>
            <a:spLocks noGrp="1"/>
          </p:cNvSpPr>
          <p:nvPr>
            <p:ph type="dt" sz="half" idx="10"/>
          </p:nvPr>
        </p:nvSpPr>
        <p:spPr/>
        <p:txBody>
          <a:bodyPr/>
          <a:lstStyle/>
          <a:p>
            <a:fld id="{64132687-5007-44B0-8E21-1189F72A97ED}" type="datetimeFigureOut">
              <a:rPr lang="en-US" smtClean="0"/>
              <a:t>10/27/2019</a:t>
            </a:fld>
            <a:endParaRPr lang="en-US"/>
          </a:p>
        </p:txBody>
      </p:sp>
      <p:sp>
        <p:nvSpPr>
          <p:cNvPr id="5" name="Footer Placeholder 4">
            <a:extLst>
              <a:ext uri="{FF2B5EF4-FFF2-40B4-BE49-F238E27FC236}">
                <a16:creationId xmlns:a16="http://schemas.microsoft.com/office/drawing/2014/main" id="{6BF88601-3C63-45B9-972E-6645A1D073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D878D6-5DDD-4886-9020-66B610258C11}"/>
              </a:ext>
            </a:extLst>
          </p:cNvPr>
          <p:cNvSpPr>
            <a:spLocks noGrp="1"/>
          </p:cNvSpPr>
          <p:nvPr>
            <p:ph type="sldNum" sz="quarter" idx="12"/>
          </p:nvPr>
        </p:nvSpPr>
        <p:spPr/>
        <p:txBody>
          <a:bodyPr/>
          <a:lstStyle/>
          <a:p>
            <a:fld id="{BBC890C8-8E83-4D12-A72B-25129EE64382}" type="slidenum">
              <a:rPr lang="en-US" smtClean="0"/>
              <a:t>‹#›</a:t>
            </a:fld>
            <a:endParaRPr lang="en-US"/>
          </a:p>
        </p:txBody>
      </p:sp>
    </p:spTree>
    <p:extLst>
      <p:ext uri="{BB962C8B-B14F-4D97-AF65-F5344CB8AC3E}">
        <p14:creationId xmlns:p14="http://schemas.microsoft.com/office/powerpoint/2010/main" val="951308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AD04466-7807-4198-BAFE-E1A9CCFB148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B22C63E-4CDC-47C7-9FCA-67D4796153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17F998-C864-4B8C-A9A5-569FD87CEC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132687-5007-44B0-8E21-1189F72A97ED}" type="datetimeFigureOut">
              <a:rPr lang="en-US" smtClean="0"/>
              <a:t>10/27/2019</a:t>
            </a:fld>
            <a:endParaRPr lang="en-US"/>
          </a:p>
        </p:txBody>
      </p:sp>
      <p:sp>
        <p:nvSpPr>
          <p:cNvPr id="5" name="Footer Placeholder 4">
            <a:extLst>
              <a:ext uri="{FF2B5EF4-FFF2-40B4-BE49-F238E27FC236}">
                <a16:creationId xmlns:a16="http://schemas.microsoft.com/office/drawing/2014/main" id="{04FD2FEE-B619-49A8-A23A-A90D947C26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1FA67E7-5FCA-49B6-AC10-5F8DECF5E0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C890C8-8E83-4D12-A72B-25129EE64382}" type="slidenum">
              <a:rPr lang="en-US" smtClean="0"/>
              <a:t>‹#›</a:t>
            </a:fld>
            <a:endParaRPr lang="en-US"/>
          </a:p>
        </p:txBody>
      </p:sp>
    </p:spTree>
    <p:extLst>
      <p:ext uri="{BB962C8B-B14F-4D97-AF65-F5344CB8AC3E}">
        <p14:creationId xmlns:p14="http://schemas.microsoft.com/office/powerpoint/2010/main" val="584581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s://www.biblegateway.com/passage/?search=philippians+4&amp;version=ESV#fen-ESV-29435e"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D430AD-D6A7-40D1-8FC0-9CAC58174627}"/>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28B2419E-EE74-40AB-BF78-D42BB68C642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14636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F353609-9976-41D6-92A2-8AC851D4F1F4}"/>
              </a:ext>
            </a:extLst>
          </p:cNvPr>
          <p:cNvSpPr/>
          <p:nvPr/>
        </p:nvSpPr>
        <p:spPr>
          <a:xfrm>
            <a:off x="289092" y="139099"/>
            <a:ext cx="11473235" cy="6391493"/>
          </a:xfrm>
          <a:prstGeom prst="rect">
            <a:avLst/>
          </a:prstGeom>
        </p:spPr>
        <p:txBody>
          <a:bodyPr wrap="square">
            <a:spAutoFit/>
          </a:bodyPr>
          <a:lstStyle/>
          <a:p>
            <a:r>
              <a:rPr lang="en-US" altLang="zh-CN" sz="3200" b="1" i="0" baseline="30000" dirty="0">
                <a:solidFill>
                  <a:srgbClr val="000000"/>
                </a:solidFill>
                <a:effectLst/>
                <a:latin typeface="Arial" panose="020B0604020202020204" pitchFamily="34" charset="0"/>
                <a:cs typeface="Arial" panose="020B0604020202020204" pitchFamily="34" charset="0"/>
              </a:rPr>
              <a:t>Philippians 4:4-7</a:t>
            </a:r>
          </a:p>
          <a:p>
            <a:r>
              <a:rPr lang="en-US" sz="3200" b="1" baseline="30000" dirty="0">
                <a:latin typeface="Arial" panose="020B0604020202020204" pitchFamily="34" charset="0"/>
                <a:cs typeface="Arial" panose="020B0604020202020204" pitchFamily="34" charset="0"/>
              </a:rPr>
              <a:t>4 </a:t>
            </a:r>
            <a:r>
              <a:rPr lang="en-US" sz="3200" dirty="0">
                <a:latin typeface="Arial" panose="020B0604020202020204" pitchFamily="34" charset="0"/>
                <a:cs typeface="Arial" panose="020B0604020202020204" pitchFamily="34" charset="0"/>
              </a:rPr>
              <a:t>Rejoice in the Lord always; again I will say, rejoice. </a:t>
            </a:r>
            <a:r>
              <a:rPr lang="en-US" sz="3200" b="1" baseline="30000" dirty="0">
                <a:latin typeface="Arial" panose="020B0604020202020204" pitchFamily="34" charset="0"/>
                <a:cs typeface="Arial" panose="020B0604020202020204" pitchFamily="34" charset="0"/>
              </a:rPr>
              <a:t>5 </a:t>
            </a:r>
            <a:r>
              <a:rPr lang="en-US" sz="3200" dirty="0">
                <a:latin typeface="Arial" panose="020B0604020202020204" pitchFamily="34" charset="0"/>
                <a:cs typeface="Arial" panose="020B0604020202020204" pitchFamily="34" charset="0"/>
              </a:rPr>
              <a:t>Let your reasonableness</a:t>
            </a:r>
            <a:r>
              <a:rPr lang="en-US" sz="3200" baseline="30000" dirty="0">
                <a:latin typeface="Arial" panose="020B0604020202020204" pitchFamily="34" charset="0"/>
                <a:cs typeface="Arial" panose="020B0604020202020204" pitchFamily="34" charset="0"/>
              </a:rPr>
              <a:t> </a:t>
            </a:r>
            <a:r>
              <a:rPr lang="en-US" sz="3200" dirty="0">
                <a:latin typeface="Arial" panose="020B0604020202020204" pitchFamily="34" charset="0"/>
                <a:cs typeface="Arial" panose="020B0604020202020204" pitchFamily="34" charset="0"/>
              </a:rPr>
              <a:t>be known to everyone. The Lord is at hand; </a:t>
            </a:r>
            <a:r>
              <a:rPr lang="en-US" sz="3200" b="1" baseline="30000" dirty="0">
                <a:latin typeface="Arial" panose="020B0604020202020204" pitchFamily="34" charset="0"/>
                <a:cs typeface="Arial" panose="020B0604020202020204" pitchFamily="34" charset="0"/>
              </a:rPr>
              <a:t>6 </a:t>
            </a:r>
            <a:r>
              <a:rPr lang="en-US" sz="3200" dirty="0">
                <a:latin typeface="Arial" panose="020B0604020202020204" pitchFamily="34" charset="0"/>
                <a:cs typeface="Arial" panose="020B0604020202020204" pitchFamily="34" charset="0"/>
              </a:rPr>
              <a:t>do not be anxious about anything, but in everything by prayer and supplication with thanksgiving let your requests be made known to God. </a:t>
            </a:r>
            <a:r>
              <a:rPr lang="en-US" sz="3200" b="1" baseline="30000" dirty="0">
                <a:latin typeface="Arial" panose="020B0604020202020204" pitchFamily="34" charset="0"/>
                <a:cs typeface="Arial" panose="020B0604020202020204" pitchFamily="34" charset="0"/>
              </a:rPr>
              <a:t>7 </a:t>
            </a:r>
            <a:r>
              <a:rPr lang="en-US" sz="3200" dirty="0">
                <a:latin typeface="Arial" panose="020B0604020202020204" pitchFamily="34" charset="0"/>
                <a:cs typeface="Arial" panose="020B0604020202020204" pitchFamily="34" charset="0"/>
              </a:rPr>
              <a:t>And the peace of God, which surpasses all understanding, will guard your hearts and your minds in Christ Jesus.</a:t>
            </a:r>
          </a:p>
          <a:p>
            <a:r>
              <a:rPr lang="zh-CN" altLang="en-US" sz="3600" dirty="0"/>
              <a:t>腓利比书 </a:t>
            </a:r>
            <a:r>
              <a:rPr lang="en-US" altLang="zh-CN" sz="3600" dirty="0"/>
              <a:t>4</a:t>
            </a:r>
            <a:r>
              <a:rPr lang="zh-CN" altLang="en-US" sz="3600" dirty="0"/>
              <a:t>：</a:t>
            </a:r>
            <a:r>
              <a:rPr lang="en-US" altLang="zh-CN" sz="3600" dirty="0"/>
              <a:t>4-7</a:t>
            </a:r>
            <a:endParaRPr lang="en-US" altLang="zh-CN" sz="3200" b="1" baseline="30000" dirty="0">
              <a:solidFill>
                <a:srgbClr val="000000"/>
              </a:solidFill>
              <a:latin typeface="Arial" panose="020B0604020202020204" pitchFamily="34" charset="0"/>
              <a:cs typeface="Arial" panose="020B0604020202020204" pitchFamily="34" charset="0"/>
            </a:endParaRPr>
          </a:p>
          <a:p>
            <a:r>
              <a:rPr lang="en-US" altLang="zh-CN" sz="3200" b="1" i="0" baseline="30000" dirty="0">
                <a:solidFill>
                  <a:srgbClr val="000000"/>
                </a:solidFill>
                <a:effectLst/>
                <a:latin typeface="Arial" panose="020B0604020202020204" pitchFamily="34" charset="0"/>
                <a:cs typeface="Arial" panose="020B0604020202020204" pitchFamily="34" charset="0"/>
              </a:rPr>
              <a:t>4 </a:t>
            </a:r>
            <a:r>
              <a:rPr lang="zh-CN" altLang="en-US" sz="3200" b="0" i="0" dirty="0">
                <a:solidFill>
                  <a:srgbClr val="000000"/>
                </a:solidFill>
                <a:effectLst/>
                <a:latin typeface="Arial" panose="020B0604020202020204" pitchFamily="34" charset="0"/>
                <a:cs typeface="Arial" panose="020B0604020202020204" pitchFamily="34" charset="0"/>
              </a:rPr>
              <a:t>你们要靠主常常喜乐，我再说，你们要喜乐！ </a:t>
            </a:r>
            <a:r>
              <a:rPr lang="en-US" altLang="zh-CN" sz="3200" b="1" i="0" baseline="30000" dirty="0">
                <a:solidFill>
                  <a:srgbClr val="000000"/>
                </a:solidFill>
                <a:effectLst/>
                <a:latin typeface="Arial" panose="020B0604020202020204" pitchFamily="34" charset="0"/>
                <a:cs typeface="Arial" panose="020B0604020202020204" pitchFamily="34" charset="0"/>
              </a:rPr>
              <a:t>5 </a:t>
            </a:r>
            <a:r>
              <a:rPr lang="zh-CN" altLang="en-US" sz="3200" b="0" i="0" dirty="0">
                <a:solidFill>
                  <a:srgbClr val="000000"/>
                </a:solidFill>
                <a:effectLst/>
                <a:latin typeface="Arial" panose="020B0604020202020204" pitchFamily="34" charset="0"/>
                <a:cs typeface="Arial" panose="020B0604020202020204" pitchFamily="34" charset="0"/>
              </a:rPr>
              <a:t>当叫众人知道你们谦让的心。主已经近了。 </a:t>
            </a:r>
            <a:r>
              <a:rPr lang="en-US" altLang="zh-CN" sz="3200" b="1" i="0" baseline="30000" dirty="0">
                <a:solidFill>
                  <a:srgbClr val="000000"/>
                </a:solidFill>
                <a:effectLst/>
                <a:latin typeface="Arial" panose="020B0604020202020204" pitchFamily="34" charset="0"/>
                <a:cs typeface="Arial" panose="020B0604020202020204" pitchFamily="34" charset="0"/>
              </a:rPr>
              <a:t>6 </a:t>
            </a:r>
            <a:r>
              <a:rPr lang="zh-CN" altLang="en-US" sz="3200" b="0" i="0" dirty="0">
                <a:solidFill>
                  <a:srgbClr val="000000"/>
                </a:solidFill>
                <a:effectLst/>
                <a:latin typeface="Arial" panose="020B0604020202020204" pitchFamily="34" charset="0"/>
                <a:cs typeface="Arial" panose="020B0604020202020204" pitchFamily="34" charset="0"/>
              </a:rPr>
              <a:t>应当一无挂虑，只要凡事借着祷告、祈求和感谢，将你们所要的告诉神。 </a:t>
            </a:r>
            <a:r>
              <a:rPr lang="en-US" altLang="zh-CN" sz="3200" b="1" i="0" baseline="30000" dirty="0">
                <a:solidFill>
                  <a:srgbClr val="000000"/>
                </a:solidFill>
                <a:effectLst/>
                <a:latin typeface="Arial" panose="020B0604020202020204" pitchFamily="34" charset="0"/>
                <a:cs typeface="Arial" panose="020B0604020202020204" pitchFamily="34" charset="0"/>
              </a:rPr>
              <a:t>7 </a:t>
            </a:r>
            <a:r>
              <a:rPr lang="zh-CN" altLang="en-US" sz="3200" b="0" i="0" dirty="0">
                <a:solidFill>
                  <a:srgbClr val="000000"/>
                </a:solidFill>
                <a:effectLst/>
                <a:latin typeface="Arial" panose="020B0604020202020204" pitchFamily="34" charset="0"/>
                <a:cs typeface="Arial" panose="020B0604020202020204" pitchFamily="34" charset="0"/>
              </a:rPr>
              <a:t>神所赐出人意外的平安，必在基督耶稣里保守你们的心怀意念。</a:t>
            </a:r>
          </a:p>
        </p:txBody>
      </p:sp>
    </p:spTree>
    <p:extLst>
      <p:ext uri="{BB962C8B-B14F-4D97-AF65-F5344CB8AC3E}">
        <p14:creationId xmlns:p14="http://schemas.microsoft.com/office/powerpoint/2010/main" val="18233637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C89389-6416-42AB-B45F-F33A31993B66}"/>
              </a:ext>
            </a:extLst>
          </p:cNvPr>
          <p:cNvSpPr/>
          <p:nvPr/>
        </p:nvSpPr>
        <p:spPr>
          <a:xfrm>
            <a:off x="472432" y="309214"/>
            <a:ext cx="10460611" cy="6822380"/>
          </a:xfrm>
          <a:prstGeom prst="rect">
            <a:avLst/>
          </a:prstGeom>
        </p:spPr>
        <p:txBody>
          <a:bodyPr wrap="square">
            <a:spAutoFit/>
          </a:bodyPr>
          <a:lstStyle/>
          <a:p>
            <a:r>
              <a:rPr lang="en-US" altLang="zh-CN" sz="3200" b="1" baseline="30000" dirty="0">
                <a:solidFill>
                  <a:srgbClr val="000000"/>
                </a:solidFill>
                <a:latin typeface="Arial" panose="020B0604020202020204" pitchFamily="34" charset="0"/>
                <a:cs typeface="Arial" panose="020B0604020202020204" pitchFamily="34" charset="0"/>
              </a:rPr>
              <a:t>Philippians 4:8-9</a:t>
            </a:r>
            <a:endParaRPr lang="en-US" sz="3200" b="1" baseline="30000" dirty="0"/>
          </a:p>
          <a:p>
            <a:r>
              <a:rPr lang="en-US" sz="3200" b="1" baseline="30000" dirty="0"/>
              <a:t>8 </a:t>
            </a:r>
            <a:r>
              <a:rPr lang="en-US" sz="3200" dirty="0"/>
              <a:t>Finally, brothers, </a:t>
            </a:r>
            <a:r>
              <a:rPr lang="en-US" sz="3200" b="1" dirty="0"/>
              <a:t>whatever</a:t>
            </a:r>
            <a:r>
              <a:rPr lang="en-US" sz="3200" dirty="0"/>
              <a:t> is true, </a:t>
            </a:r>
            <a:r>
              <a:rPr lang="en-US" sz="3200" b="1" dirty="0"/>
              <a:t>whatever</a:t>
            </a:r>
            <a:r>
              <a:rPr lang="en-US" sz="3200" dirty="0"/>
              <a:t> is honorable, </a:t>
            </a:r>
            <a:r>
              <a:rPr lang="en-US" sz="3200" b="1" dirty="0"/>
              <a:t>whatever</a:t>
            </a:r>
            <a:r>
              <a:rPr lang="en-US" sz="3200" dirty="0"/>
              <a:t> is just, </a:t>
            </a:r>
            <a:r>
              <a:rPr lang="en-US" sz="3200" b="1" dirty="0"/>
              <a:t>whatever</a:t>
            </a:r>
            <a:r>
              <a:rPr lang="en-US" sz="3200" dirty="0"/>
              <a:t> is pure, </a:t>
            </a:r>
            <a:r>
              <a:rPr lang="en-US" sz="3200" b="1" dirty="0"/>
              <a:t>whatever</a:t>
            </a:r>
            <a:r>
              <a:rPr lang="en-US" sz="3200" dirty="0"/>
              <a:t> is lovely, </a:t>
            </a:r>
            <a:r>
              <a:rPr lang="en-US" sz="3200" b="1" dirty="0"/>
              <a:t>whatever</a:t>
            </a:r>
            <a:r>
              <a:rPr lang="en-US" sz="3200" dirty="0"/>
              <a:t> is commendable, if there is any excellence, if there is anything worthy of praise, think about these things. </a:t>
            </a:r>
            <a:r>
              <a:rPr lang="en-US" sz="3200" b="1" baseline="30000" dirty="0"/>
              <a:t>9 </a:t>
            </a:r>
            <a:r>
              <a:rPr lang="en-US" sz="3200" dirty="0"/>
              <a:t>What you have learned</a:t>
            </a:r>
            <a:r>
              <a:rPr lang="en-US" sz="3200" baseline="30000" dirty="0"/>
              <a:t>[</a:t>
            </a:r>
            <a:r>
              <a:rPr lang="en-US" sz="3200" baseline="30000" dirty="0">
                <a:hlinkClick r:id="rId2" tooltip="See footnote e"/>
              </a:rPr>
              <a:t>e</a:t>
            </a:r>
            <a:r>
              <a:rPr lang="en-US" sz="3200" baseline="30000" dirty="0"/>
              <a:t>]</a:t>
            </a:r>
            <a:r>
              <a:rPr lang="en-US" sz="3200" dirty="0"/>
              <a:t> and received and heard and seen in me—practice these things, and the God of peace will be with you.</a:t>
            </a:r>
          </a:p>
          <a:p>
            <a:r>
              <a:rPr lang="zh-CN" altLang="en-US" sz="3200" b="1" dirty="0"/>
              <a:t>腓利比书 </a:t>
            </a:r>
            <a:r>
              <a:rPr lang="en-US" altLang="zh-CN" sz="3200" b="1" dirty="0"/>
              <a:t>4</a:t>
            </a:r>
            <a:r>
              <a:rPr lang="zh-CN" altLang="en-US" sz="3200" b="1" dirty="0"/>
              <a:t>：</a:t>
            </a:r>
            <a:r>
              <a:rPr lang="en-US" altLang="zh-CN" sz="3200" b="1" dirty="0"/>
              <a:t>8-9</a:t>
            </a:r>
            <a:endParaRPr lang="en-US" sz="3200" b="1" dirty="0"/>
          </a:p>
          <a:p>
            <a:r>
              <a:rPr lang="en-US" altLang="zh-CN" sz="3200" b="1" baseline="30000" dirty="0">
                <a:solidFill>
                  <a:srgbClr val="000000"/>
                </a:solidFill>
                <a:latin typeface="Arial" panose="020B0604020202020204" pitchFamily="34" charset="0"/>
              </a:rPr>
              <a:t> 8 </a:t>
            </a:r>
            <a:r>
              <a:rPr lang="zh-CN" altLang="en-US" sz="3200" dirty="0">
                <a:solidFill>
                  <a:srgbClr val="000000"/>
                </a:solidFill>
                <a:latin typeface="Helvetica Neue"/>
              </a:rPr>
              <a:t>弟兄们，我还有未尽的话，凡是真实的、可敬的、公义的、清洁的、可爱的、有美名的，若有什么德行，若有什么称赞，这些事你们都要思念。 </a:t>
            </a:r>
            <a:r>
              <a:rPr lang="en-US" altLang="zh-CN" sz="3200" b="1" baseline="30000" dirty="0">
                <a:solidFill>
                  <a:srgbClr val="000000"/>
                </a:solidFill>
                <a:latin typeface="Arial" panose="020B0604020202020204" pitchFamily="34" charset="0"/>
              </a:rPr>
              <a:t>9 </a:t>
            </a:r>
            <a:r>
              <a:rPr lang="zh-CN" altLang="en-US" sz="3200" dirty="0">
                <a:solidFill>
                  <a:srgbClr val="000000"/>
                </a:solidFill>
                <a:latin typeface="Helvetica Neue"/>
              </a:rPr>
              <a:t>你们在我身上所学习的、所领受的、所听见的、所看见的，这些事你们都要去行，赐平安的神就必与你们同在。</a:t>
            </a:r>
          </a:p>
          <a:p>
            <a:endParaRPr lang="en-US" sz="3200" dirty="0"/>
          </a:p>
        </p:txBody>
      </p:sp>
    </p:spTree>
    <p:extLst>
      <p:ext uri="{BB962C8B-B14F-4D97-AF65-F5344CB8AC3E}">
        <p14:creationId xmlns:p14="http://schemas.microsoft.com/office/powerpoint/2010/main" val="1585287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767980-66EC-4B00-B752-8DEC8C8379A8}"/>
              </a:ext>
            </a:extLst>
          </p:cNvPr>
          <p:cNvSpPr txBox="1"/>
          <p:nvPr/>
        </p:nvSpPr>
        <p:spPr>
          <a:xfrm>
            <a:off x="521033" y="612844"/>
            <a:ext cx="10602595" cy="5632311"/>
          </a:xfrm>
          <a:prstGeom prst="rect">
            <a:avLst/>
          </a:prstGeom>
          <a:noFill/>
        </p:spPr>
        <p:txBody>
          <a:bodyPr wrap="square" rtlCol="0">
            <a:spAutoFit/>
          </a:bodyPr>
          <a:lstStyle/>
          <a:p>
            <a:r>
              <a:rPr lang="en-US" sz="3600" b="1" dirty="0">
                <a:latin typeface="Arial" panose="020B0604020202020204" pitchFamily="34" charset="0"/>
                <a:cs typeface="Arial" panose="020B0604020202020204" pitchFamily="34" charset="0"/>
              </a:rPr>
              <a:t>Zechariah 4:6</a:t>
            </a:r>
          </a:p>
          <a:p>
            <a:r>
              <a:rPr lang="en-US" sz="3600" b="1" baseline="30000" dirty="0">
                <a:latin typeface="Arial" panose="020B0604020202020204" pitchFamily="34" charset="0"/>
                <a:cs typeface="Arial" panose="020B0604020202020204" pitchFamily="34" charset="0"/>
              </a:rPr>
              <a:t>6 </a:t>
            </a:r>
            <a:r>
              <a:rPr lang="en-US" sz="3600" dirty="0">
                <a:latin typeface="Arial" panose="020B0604020202020204" pitchFamily="34" charset="0"/>
                <a:cs typeface="Arial" panose="020B0604020202020204" pitchFamily="34" charset="0"/>
              </a:rPr>
              <a:t>Then he said to me, “This is the word of the </a:t>
            </a:r>
            <a:r>
              <a:rPr lang="en-US" sz="3600" cap="small" dirty="0">
                <a:latin typeface="Arial" panose="020B0604020202020204" pitchFamily="34" charset="0"/>
                <a:cs typeface="Arial" panose="020B0604020202020204" pitchFamily="34" charset="0"/>
              </a:rPr>
              <a:t>Lord</a:t>
            </a:r>
            <a:r>
              <a:rPr lang="en-US" sz="3600" dirty="0">
                <a:latin typeface="Arial" panose="020B0604020202020204" pitchFamily="34" charset="0"/>
                <a:cs typeface="Arial" panose="020B0604020202020204" pitchFamily="34" charset="0"/>
              </a:rPr>
              <a:t> to Zerubbabel: Not by might, nor by power, but by my Spirit, says the </a:t>
            </a:r>
            <a:r>
              <a:rPr lang="en-US" sz="3600" cap="small" dirty="0">
                <a:latin typeface="Arial" panose="020B0604020202020204" pitchFamily="34" charset="0"/>
                <a:cs typeface="Arial" panose="020B0604020202020204" pitchFamily="34" charset="0"/>
              </a:rPr>
              <a:t>Lord</a:t>
            </a:r>
            <a:r>
              <a:rPr lang="en-US" sz="3600" dirty="0">
                <a:latin typeface="Arial" panose="020B0604020202020204" pitchFamily="34" charset="0"/>
                <a:cs typeface="Arial" panose="020B0604020202020204" pitchFamily="34" charset="0"/>
              </a:rPr>
              <a:t> of hosts.</a:t>
            </a:r>
          </a:p>
          <a:p>
            <a:endParaRPr lang="en-US" sz="3600" dirty="0">
              <a:latin typeface="Arial" panose="020B0604020202020204" pitchFamily="34" charset="0"/>
              <a:cs typeface="Arial" panose="020B0604020202020204" pitchFamily="34" charset="0"/>
            </a:endParaRPr>
          </a:p>
          <a:p>
            <a:r>
              <a:rPr lang="zh-CN" altLang="en-US" sz="3600" b="1" dirty="0">
                <a:latin typeface="Arial" panose="020B0604020202020204" pitchFamily="34" charset="0"/>
                <a:cs typeface="Arial" panose="020B0604020202020204" pitchFamily="34" charset="0"/>
              </a:rPr>
              <a:t>撒迦利亚书 </a:t>
            </a:r>
            <a:r>
              <a:rPr lang="en-US" altLang="zh-CN" sz="3600" b="1" dirty="0">
                <a:latin typeface="Arial" panose="020B0604020202020204" pitchFamily="34" charset="0"/>
                <a:cs typeface="Arial" panose="020B0604020202020204" pitchFamily="34" charset="0"/>
              </a:rPr>
              <a:t>4:6</a:t>
            </a:r>
            <a:r>
              <a:rPr lang="en-US" altLang="zh-CN" sz="3600" dirty="0">
                <a:latin typeface="Arial" panose="020B0604020202020204" pitchFamily="34" charset="0"/>
                <a:cs typeface="Arial" panose="020B0604020202020204" pitchFamily="34" charset="0"/>
              </a:rPr>
              <a:t> </a:t>
            </a:r>
          </a:p>
          <a:p>
            <a:r>
              <a:rPr lang="en-US" sz="3600" b="1" baseline="30000" dirty="0">
                <a:latin typeface="Arial" panose="020B0604020202020204" pitchFamily="34" charset="0"/>
                <a:cs typeface="Arial" panose="020B0604020202020204" pitchFamily="34" charset="0"/>
              </a:rPr>
              <a:t>6 </a:t>
            </a:r>
            <a:r>
              <a:rPr lang="zh-CN" altLang="en-US" sz="3600" dirty="0">
                <a:latin typeface="Arial" panose="020B0604020202020204" pitchFamily="34" charset="0"/>
                <a:cs typeface="Arial" panose="020B0604020202020204" pitchFamily="34" charset="0"/>
              </a:rPr>
              <a:t>他对我说：“这是耶和华指示</a:t>
            </a:r>
            <a:r>
              <a:rPr lang="zh-CN" altLang="en-US" sz="3600" u="sng" dirty="0">
                <a:latin typeface="Arial" panose="020B0604020202020204" pitchFamily="34" charset="0"/>
                <a:cs typeface="Arial" panose="020B0604020202020204" pitchFamily="34" charset="0"/>
              </a:rPr>
              <a:t>所罗巴伯</a:t>
            </a:r>
            <a:r>
              <a:rPr lang="zh-CN" altLang="en-US" sz="3600" dirty="0">
                <a:latin typeface="Arial" panose="020B0604020202020204" pitchFamily="34" charset="0"/>
                <a:cs typeface="Arial" panose="020B0604020202020204" pitchFamily="34" charset="0"/>
              </a:rPr>
              <a:t>的。万军之耶和华说：不是倚靠势力，不是倚靠才能，乃是倚靠我的灵方能成事</a:t>
            </a:r>
            <a:endParaRPr lang="en-US" sz="3600" dirty="0">
              <a:latin typeface="Arial" panose="020B0604020202020204" pitchFamily="34" charset="0"/>
              <a:cs typeface="Arial" panose="020B0604020202020204" pitchFamily="34" charset="0"/>
            </a:endParaRPr>
          </a:p>
          <a:p>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484761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0B6B8C2-EAE2-4971-8FCA-705492582B68}"/>
              </a:ext>
            </a:extLst>
          </p:cNvPr>
          <p:cNvSpPr/>
          <p:nvPr/>
        </p:nvSpPr>
        <p:spPr>
          <a:xfrm>
            <a:off x="306118" y="109386"/>
            <a:ext cx="11210412" cy="6986528"/>
          </a:xfrm>
          <a:prstGeom prst="rect">
            <a:avLst/>
          </a:prstGeom>
        </p:spPr>
        <p:txBody>
          <a:bodyPr wrap="square">
            <a:spAutoFit/>
          </a:bodyPr>
          <a:lstStyle/>
          <a:p>
            <a:r>
              <a:rPr lang="en-US" sz="3100" b="1" dirty="0">
                <a:latin typeface="Arial" panose="020B0604020202020204" pitchFamily="34" charset="0"/>
                <a:cs typeface="Arial" panose="020B0604020202020204" pitchFamily="34" charset="0"/>
              </a:rPr>
              <a:t>Philippians 4: 11-13</a:t>
            </a:r>
          </a:p>
          <a:p>
            <a:r>
              <a:rPr lang="en-US" sz="3100" b="1" baseline="30000" dirty="0">
                <a:latin typeface="Arial" panose="020B0604020202020204" pitchFamily="34" charset="0"/>
                <a:cs typeface="Arial" panose="020B0604020202020204" pitchFamily="34" charset="0"/>
              </a:rPr>
              <a:t>11 </a:t>
            </a:r>
            <a:r>
              <a:rPr lang="en-US" sz="3100" dirty="0">
                <a:latin typeface="Arial" panose="020B0604020202020204" pitchFamily="34" charset="0"/>
                <a:cs typeface="Arial" panose="020B0604020202020204" pitchFamily="34" charset="0"/>
              </a:rPr>
              <a:t>Not that I am speaking of being in need, for I have learned in whatever situation I am to be content. </a:t>
            </a:r>
            <a:r>
              <a:rPr lang="en-US" sz="3100" b="1" baseline="30000" dirty="0">
                <a:latin typeface="Arial" panose="020B0604020202020204" pitchFamily="34" charset="0"/>
                <a:cs typeface="Arial" panose="020B0604020202020204" pitchFamily="34" charset="0"/>
              </a:rPr>
              <a:t>12 </a:t>
            </a:r>
            <a:r>
              <a:rPr lang="en-US" sz="3100" dirty="0">
                <a:latin typeface="Arial" panose="020B0604020202020204" pitchFamily="34" charset="0"/>
                <a:cs typeface="Arial" panose="020B0604020202020204" pitchFamily="34" charset="0"/>
              </a:rPr>
              <a:t>I know how to be brought low, and I know how to abound. In any and every circumstance, I have learned the secret of facing plenty and hunger, abundance and need. </a:t>
            </a:r>
            <a:r>
              <a:rPr lang="en-US" sz="3100" b="1" baseline="30000" dirty="0">
                <a:latin typeface="Arial" panose="020B0604020202020204" pitchFamily="34" charset="0"/>
                <a:cs typeface="Arial" panose="020B0604020202020204" pitchFamily="34" charset="0"/>
              </a:rPr>
              <a:t>13 </a:t>
            </a:r>
            <a:r>
              <a:rPr lang="en-US" sz="3100" dirty="0">
                <a:latin typeface="Arial" panose="020B0604020202020204" pitchFamily="34" charset="0"/>
                <a:cs typeface="Arial" panose="020B0604020202020204" pitchFamily="34" charset="0"/>
              </a:rPr>
              <a:t>I can do all things through him who strengthens me.</a:t>
            </a:r>
          </a:p>
          <a:p>
            <a:endParaRPr lang="en-US" sz="3100" dirty="0">
              <a:latin typeface="Arial" panose="020B0604020202020204" pitchFamily="34" charset="0"/>
              <a:cs typeface="Arial" panose="020B0604020202020204" pitchFamily="34" charset="0"/>
            </a:endParaRPr>
          </a:p>
          <a:p>
            <a:r>
              <a:rPr lang="zh-CN" altLang="en-US" sz="3100" b="1" dirty="0">
                <a:latin typeface="Arial" panose="020B0604020202020204" pitchFamily="34" charset="0"/>
                <a:cs typeface="Arial" panose="020B0604020202020204" pitchFamily="34" charset="0"/>
              </a:rPr>
              <a:t>腓利比书 </a:t>
            </a:r>
            <a:r>
              <a:rPr lang="en-US" altLang="zh-CN" sz="3100" b="1" dirty="0">
                <a:latin typeface="Arial" panose="020B0604020202020204" pitchFamily="34" charset="0"/>
                <a:cs typeface="Arial" panose="020B0604020202020204" pitchFamily="34" charset="0"/>
              </a:rPr>
              <a:t>4</a:t>
            </a:r>
            <a:r>
              <a:rPr lang="zh-CN" altLang="en-US" sz="3100" b="1" dirty="0">
                <a:latin typeface="Arial" panose="020B0604020202020204" pitchFamily="34" charset="0"/>
                <a:cs typeface="Arial" panose="020B0604020202020204" pitchFamily="34" charset="0"/>
              </a:rPr>
              <a:t>：</a:t>
            </a:r>
            <a:r>
              <a:rPr lang="en-US" altLang="zh-CN" sz="3100" b="1" dirty="0">
                <a:latin typeface="Arial" panose="020B0604020202020204" pitchFamily="34" charset="0"/>
                <a:cs typeface="Arial" panose="020B0604020202020204" pitchFamily="34" charset="0"/>
              </a:rPr>
              <a:t>11-13</a:t>
            </a:r>
            <a:endParaRPr lang="en-US" sz="3100" dirty="0">
              <a:latin typeface="Arial" panose="020B0604020202020204" pitchFamily="34" charset="0"/>
              <a:cs typeface="Arial" panose="020B0604020202020204" pitchFamily="34" charset="0"/>
            </a:endParaRPr>
          </a:p>
          <a:p>
            <a:r>
              <a:rPr lang="en-US" altLang="zh-CN" sz="3100" dirty="0">
                <a:latin typeface="Arial" panose="020B0604020202020204" pitchFamily="34" charset="0"/>
                <a:cs typeface="Arial" panose="020B0604020202020204" pitchFamily="34" charset="0"/>
              </a:rPr>
              <a:t>11 </a:t>
            </a:r>
            <a:r>
              <a:rPr lang="zh-CN" altLang="en-US" sz="3100" dirty="0">
                <a:latin typeface="Arial" panose="020B0604020202020204" pitchFamily="34" charset="0"/>
                <a:cs typeface="Arial" panose="020B0604020202020204" pitchFamily="34" charset="0"/>
              </a:rPr>
              <a:t>我并不是因缺乏说这话，我无论在什么景况都可以知足，这是我已经学会了。 </a:t>
            </a:r>
            <a:r>
              <a:rPr lang="en-US" altLang="zh-CN" sz="3100" dirty="0">
                <a:latin typeface="Arial" panose="020B0604020202020204" pitchFamily="34" charset="0"/>
                <a:cs typeface="Arial" panose="020B0604020202020204" pitchFamily="34" charset="0"/>
              </a:rPr>
              <a:t>12 </a:t>
            </a:r>
            <a:r>
              <a:rPr lang="zh-CN" altLang="en-US" sz="3100" dirty="0">
                <a:latin typeface="Arial" panose="020B0604020202020204" pitchFamily="34" charset="0"/>
                <a:cs typeface="Arial" panose="020B0604020202020204" pitchFamily="34" charset="0"/>
              </a:rPr>
              <a:t>我知道怎样处卑贱，也知道怎样处丰富，或饱足或饥饿，或有余或缺乏，随事随在，我都得了秘诀。 </a:t>
            </a:r>
            <a:r>
              <a:rPr lang="en-US" altLang="zh-CN" sz="3100" dirty="0">
                <a:latin typeface="Arial" panose="020B0604020202020204" pitchFamily="34" charset="0"/>
                <a:cs typeface="Arial" panose="020B0604020202020204" pitchFamily="34" charset="0"/>
              </a:rPr>
              <a:t>13 </a:t>
            </a:r>
            <a:r>
              <a:rPr lang="zh-CN" altLang="en-US" sz="3100" dirty="0">
                <a:latin typeface="Arial" panose="020B0604020202020204" pitchFamily="34" charset="0"/>
                <a:cs typeface="Arial" panose="020B0604020202020204" pitchFamily="34" charset="0"/>
              </a:rPr>
              <a:t>我靠着那加给我力量的，凡事都能做。 </a:t>
            </a:r>
            <a:r>
              <a:rPr lang="en-US" altLang="zh-CN" sz="3100" dirty="0">
                <a:latin typeface="Arial" panose="020B0604020202020204" pitchFamily="34" charset="0"/>
                <a:cs typeface="Arial" panose="020B0604020202020204" pitchFamily="34" charset="0"/>
              </a:rPr>
              <a:t>14 </a:t>
            </a:r>
            <a:r>
              <a:rPr lang="zh-CN" altLang="en-US" sz="3100" dirty="0">
                <a:latin typeface="Arial" panose="020B0604020202020204" pitchFamily="34" charset="0"/>
                <a:cs typeface="Arial" panose="020B0604020202020204" pitchFamily="34" charset="0"/>
              </a:rPr>
              <a:t>然而，你们和我同受患难原是美事。 </a:t>
            </a:r>
            <a:endParaRPr lang="en-US" sz="3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546154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797959-EA4C-4696-A97D-377DC02382C7}"/>
              </a:ext>
            </a:extLst>
          </p:cNvPr>
          <p:cNvSpPr txBox="1"/>
          <p:nvPr/>
        </p:nvSpPr>
        <p:spPr>
          <a:xfrm>
            <a:off x="238539" y="-13252"/>
            <a:ext cx="12059478" cy="7017306"/>
          </a:xfrm>
          <a:prstGeom prst="rect">
            <a:avLst/>
          </a:prstGeom>
          <a:noFill/>
        </p:spPr>
        <p:txBody>
          <a:bodyPr wrap="square" rtlCol="0">
            <a:spAutoFit/>
          </a:bodyPr>
          <a:lstStyle/>
          <a:p>
            <a:r>
              <a:rPr lang="en-US" sz="3000" b="1" dirty="0">
                <a:latin typeface="Arial" panose="020B0604020202020204" pitchFamily="34" charset="0"/>
                <a:cs typeface="Arial" panose="020B0604020202020204" pitchFamily="34" charset="0"/>
              </a:rPr>
              <a:t>Hebrews 12:1-3</a:t>
            </a:r>
          </a:p>
          <a:p>
            <a:r>
              <a:rPr lang="en-US" sz="3000" dirty="0">
                <a:latin typeface="Arial" panose="020B0604020202020204" pitchFamily="34" charset="0"/>
                <a:cs typeface="Arial" panose="020B0604020202020204" pitchFamily="34" charset="0"/>
              </a:rPr>
              <a:t>Therefore, since we are surrounded by so great a cloud of witnesses, let us also lay aside every weight, and sin which clings so closely, and let us run with endurance the race that is set before us, </a:t>
            </a:r>
            <a:r>
              <a:rPr lang="en-US" sz="3000" b="1" baseline="30000" dirty="0">
                <a:latin typeface="Arial" panose="020B0604020202020204" pitchFamily="34" charset="0"/>
                <a:cs typeface="Arial" panose="020B0604020202020204" pitchFamily="34" charset="0"/>
              </a:rPr>
              <a:t>2 </a:t>
            </a:r>
            <a:r>
              <a:rPr lang="en-US" sz="3000" dirty="0">
                <a:latin typeface="Arial" panose="020B0604020202020204" pitchFamily="34" charset="0"/>
                <a:cs typeface="Arial" panose="020B0604020202020204" pitchFamily="34" charset="0"/>
              </a:rPr>
              <a:t>looking to Jesus, the founder and perfecter of our faith, who for the joy that was set before him endured the cross, despising the shame, and is seated at the right hand of the throne of God. </a:t>
            </a:r>
            <a:r>
              <a:rPr lang="en-US" sz="3000" b="1" baseline="30000" dirty="0">
                <a:latin typeface="Arial" panose="020B0604020202020204" pitchFamily="34" charset="0"/>
                <a:cs typeface="Arial" panose="020B0604020202020204" pitchFamily="34" charset="0"/>
              </a:rPr>
              <a:t>3 </a:t>
            </a:r>
            <a:r>
              <a:rPr lang="en-US" sz="3000" dirty="0">
                <a:latin typeface="Arial" panose="020B0604020202020204" pitchFamily="34" charset="0"/>
                <a:cs typeface="Arial" panose="020B0604020202020204" pitchFamily="34" charset="0"/>
              </a:rPr>
              <a:t>Consider him who endured from sinners such hostility against himself, so that you may not grow weary or fainthearted.</a:t>
            </a:r>
          </a:p>
          <a:p>
            <a:r>
              <a:rPr lang="zh-CN" altLang="en-US" sz="3000" b="1" dirty="0">
                <a:latin typeface="Arial" panose="020B0604020202020204" pitchFamily="34" charset="0"/>
                <a:cs typeface="Arial" panose="020B0604020202020204" pitchFamily="34" charset="0"/>
              </a:rPr>
              <a:t>希伯来书 </a:t>
            </a:r>
            <a:r>
              <a:rPr lang="en-US" altLang="zh-CN" sz="3000" b="1" dirty="0">
                <a:latin typeface="Arial" panose="020B0604020202020204" pitchFamily="34" charset="0"/>
                <a:cs typeface="Arial" panose="020B0604020202020204" pitchFamily="34" charset="0"/>
              </a:rPr>
              <a:t>12:1-3 </a:t>
            </a:r>
          </a:p>
          <a:p>
            <a:r>
              <a:rPr lang="zh-CN" altLang="en-US" sz="3000" dirty="0">
                <a:latin typeface="Arial" panose="020B0604020202020204" pitchFamily="34" charset="0"/>
                <a:cs typeface="Arial" panose="020B0604020202020204" pitchFamily="34" charset="0"/>
              </a:rPr>
              <a:t>我们既有这许多的见证人，如同云彩围着我们，就当放下各样的重担，脱去容易缠累我们的罪，存心忍耐，奔那摆在我们前头的路程， </a:t>
            </a:r>
            <a:r>
              <a:rPr lang="en-US" altLang="zh-CN" sz="3000" b="1" baseline="30000" dirty="0">
                <a:latin typeface="Arial" panose="020B0604020202020204" pitchFamily="34" charset="0"/>
                <a:cs typeface="Arial" panose="020B0604020202020204" pitchFamily="34" charset="0"/>
              </a:rPr>
              <a:t>2 </a:t>
            </a:r>
            <a:r>
              <a:rPr lang="zh-CN" altLang="en-US" sz="3000" dirty="0">
                <a:latin typeface="Arial" panose="020B0604020202020204" pitchFamily="34" charset="0"/>
                <a:cs typeface="Arial" panose="020B0604020202020204" pitchFamily="34" charset="0"/>
              </a:rPr>
              <a:t>仰望为我们信心创始成终的耶稣。他因那摆在前面的喜乐，就轻看羞辱，忍受了十字架的苦难，便坐在神宝座的右边。 </a:t>
            </a:r>
            <a:r>
              <a:rPr lang="en-US" altLang="zh-CN" sz="3000" b="1" baseline="30000" dirty="0">
                <a:latin typeface="Arial" panose="020B0604020202020204" pitchFamily="34" charset="0"/>
                <a:cs typeface="Arial" panose="020B0604020202020204" pitchFamily="34" charset="0"/>
              </a:rPr>
              <a:t>3 </a:t>
            </a:r>
            <a:r>
              <a:rPr lang="zh-CN" altLang="en-US" sz="3000" dirty="0">
                <a:latin typeface="Arial" panose="020B0604020202020204" pitchFamily="34" charset="0"/>
                <a:cs typeface="Arial" panose="020B0604020202020204" pitchFamily="34" charset="0"/>
              </a:rPr>
              <a:t>那忍受罪人这样顶撞的，你们要思想，免得疲倦灰心。</a:t>
            </a:r>
          </a:p>
        </p:txBody>
      </p:sp>
    </p:spTree>
    <p:extLst>
      <p:ext uri="{BB962C8B-B14F-4D97-AF65-F5344CB8AC3E}">
        <p14:creationId xmlns:p14="http://schemas.microsoft.com/office/powerpoint/2010/main" val="3549314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519055B-2C1C-4A96-B029-5C6C12C4E053}"/>
              </a:ext>
            </a:extLst>
          </p:cNvPr>
          <p:cNvSpPr/>
          <p:nvPr/>
        </p:nvSpPr>
        <p:spPr>
          <a:xfrm>
            <a:off x="702365" y="880767"/>
            <a:ext cx="10787270" cy="2308324"/>
          </a:xfrm>
          <a:prstGeom prst="rect">
            <a:avLst/>
          </a:prstGeom>
        </p:spPr>
        <p:txBody>
          <a:bodyPr wrap="square">
            <a:spAutoFit/>
          </a:bodyPr>
          <a:lstStyle/>
          <a:p>
            <a:r>
              <a:rPr lang="zh-CN" altLang="en-US" sz="4800" dirty="0">
                <a:solidFill>
                  <a:srgbClr val="000000"/>
                </a:solidFill>
                <a:latin typeface="Helvetica Neue"/>
              </a:rPr>
              <a:t>罗马书 </a:t>
            </a:r>
            <a:r>
              <a:rPr lang="en-US" altLang="zh-CN" sz="4800" dirty="0">
                <a:solidFill>
                  <a:srgbClr val="000000"/>
                </a:solidFill>
                <a:latin typeface="Helvetica Neue"/>
              </a:rPr>
              <a:t>5:1 </a:t>
            </a:r>
          </a:p>
          <a:p>
            <a:r>
              <a:rPr lang="zh-CN" altLang="en-US" sz="4800" dirty="0">
                <a:solidFill>
                  <a:srgbClr val="000000"/>
                </a:solidFill>
                <a:latin typeface="Helvetica Neue"/>
              </a:rPr>
              <a:t>我们既因信称义，就借着我们的主耶稣基督得与神相和。</a:t>
            </a:r>
            <a:endParaRPr lang="zh-CN" altLang="en-US" sz="4800" b="0" i="0" dirty="0">
              <a:solidFill>
                <a:srgbClr val="000000"/>
              </a:solidFill>
              <a:effectLst/>
              <a:latin typeface="Helvetica Neue"/>
            </a:endParaRPr>
          </a:p>
        </p:txBody>
      </p:sp>
    </p:spTree>
    <p:extLst>
      <p:ext uri="{BB962C8B-B14F-4D97-AF65-F5344CB8AC3E}">
        <p14:creationId xmlns:p14="http://schemas.microsoft.com/office/powerpoint/2010/main" val="22715386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TotalTime>
  <Words>43</Words>
  <Application>Microsoft Office PowerPoint</Application>
  <PresentationFormat>Widescreen</PresentationFormat>
  <Paragraphs>24</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Helvetica Neue</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Shu Zhang</dc:creator>
  <cp:lastModifiedBy>Shu Sophia Zhang</cp:lastModifiedBy>
  <cp:revision>15</cp:revision>
  <dcterms:created xsi:type="dcterms:W3CDTF">2019-10-27T15:13:06Z</dcterms:created>
  <dcterms:modified xsi:type="dcterms:W3CDTF">2019-10-27T19:20:36Z</dcterms:modified>
</cp:coreProperties>
</file>