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56" r:id="rId2"/>
    <p:sldId id="259" r:id="rId3"/>
    <p:sldId id="270" r:id="rId4"/>
    <p:sldId id="265" r:id="rId5"/>
    <p:sldId id="273" r:id="rId6"/>
    <p:sldId id="271" r:id="rId7"/>
    <p:sldId id="264" r:id="rId8"/>
    <p:sldId id="269" r:id="rId9"/>
    <p:sldId id="267" r:id="rId10"/>
    <p:sldId id="268"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41904" autoAdjust="0"/>
  </p:normalViewPr>
  <p:slideViewPr>
    <p:cSldViewPr snapToGrid="0" snapToObjects="1">
      <p:cViewPr varScale="1">
        <p:scale>
          <a:sx n="30" d="100"/>
          <a:sy n="30" d="100"/>
        </p:scale>
        <p:origin x="2556" y="48"/>
      </p:cViewPr>
      <p:guideLst>
        <p:guide orient="horz" pos="2160"/>
        <p:guide pos="288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4301B9B-0E10-F643-98F7-F696F02AC2E6}" type="datetimeFigureOut">
              <a:rPr lang="en-US" smtClean="0"/>
              <a:t>10/20/2019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A16FE89-D7C1-2741-9979-6947FE15307A}" type="slidenum">
              <a:rPr lang="en-US" smtClean="0"/>
              <a:t>‹#›</a:t>
            </a:fld>
            <a:endParaRPr lang="en-US"/>
          </a:p>
        </p:txBody>
      </p:sp>
    </p:spTree>
    <p:extLst>
      <p:ext uri="{BB962C8B-B14F-4D97-AF65-F5344CB8AC3E}">
        <p14:creationId xmlns:p14="http://schemas.microsoft.com/office/powerpoint/2010/main" val="362212200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742950" indent="-742950">
              <a:buFont typeface="+mj-lt"/>
              <a:buAutoNum type="arabicPeriod"/>
            </a:pPr>
            <a:r>
              <a:rPr lang="zh-CN" altLang="en-US" sz="3600" dirty="0">
                <a:latin typeface="华文楷体"/>
                <a:ea typeface="华文楷体"/>
                <a:cs typeface="华文楷体"/>
              </a:rPr>
              <a:t>耶稣要万民作祂的门徒</a:t>
            </a:r>
            <a:r>
              <a:rPr lang="en-US" altLang="zh-CN" sz="3600" dirty="0">
                <a:latin typeface="华文楷体"/>
                <a:ea typeface="华文楷体"/>
                <a:cs typeface="华文楷体"/>
              </a:rPr>
              <a:t>——</a:t>
            </a:r>
            <a:r>
              <a:rPr lang="zh-CN" altLang="en-US" sz="3600" dirty="0">
                <a:latin typeface="华文楷体"/>
                <a:ea typeface="华文楷体"/>
                <a:cs typeface="华文楷体"/>
              </a:rPr>
              <a:t>一个跟随祂、学着像祂的人（太</a:t>
            </a:r>
            <a:r>
              <a:rPr lang="en-US" altLang="zh-CN" sz="3600" dirty="0">
                <a:latin typeface="华文楷体"/>
                <a:ea typeface="华文楷体"/>
                <a:cs typeface="华文楷体"/>
              </a:rPr>
              <a:t>28:18-20</a:t>
            </a:r>
            <a:r>
              <a:rPr lang="zh-CN" altLang="en-US" sz="3600" dirty="0">
                <a:latin typeface="华文楷体"/>
                <a:ea typeface="华文楷体"/>
                <a:cs typeface="华文楷体"/>
              </a:rPr>
              <a:t>）</a:t>
            </a:r>
            <a:endParaRPr lang="en-US" altLang="zh-CN" sz="3600" dirty="0">
              <a:latin typeface="华文楷体"/>
              <a:ea typeface="华文楷体"/>
              <a:cs typeface="华文楷体"/>
            </a:endParaRPr>
          </a:p>
          <a:p>
            <a:pPr marL="742950" indent="-742950">
              <a:buFont typeface="+mj-lt"/>
              <a:buAutoNum type="arabicPeriod"/>
            </a:pPr>
            <a:r>
              <a:rPr lang="zh-CN" altLang="en-US" sz="3600" dirty="0">
                <a:latin typeface="华文楷体"/>
                <a:ea typeface="华文楷体"/>
                <a:cs typeface="华文楷体"/>
              </a:rPr>
              <a:t>跟随耶稣得着丰盛的生命、就像上个主日那首诗歌每一次我赞美主的歌词：困境试炼让人遇见主、仇敌攻击变为胜利凯歌</a:t>
            </a:r>
            <a:endParaRPr lang="en-US" altLang="zh-CN" sz="3600" dirty="0">
              <a:latin typeface="华文楷体"/>
              <a:ea typeface="华文楷体"/>
              <a:cs typeface="华文楷体"/>
            </a:endParaRPr>
          </a:p>
          <a:p>
            <a:pPr marL="742950" indent="-742950">
              <a:buFont typeface="+mj-lt"/>
              <a:buAutoNum type="arabicPeriod"/>
            </a:pPr>
            <a:r>
              <a:rPr lang="zh-CN" altLang="en-US" sz="3600" dirty="0">
                <a:latin typeface="华文楷体"/>
                <a:ea typeface="华文楷体"/>
                <a:cs typeface="华文楷体"/>
              </a:rPr>
              <a:t>跟随耶稣的代价？舍己、天天背起自己的十字架、跟随祂（太</a:t>
            </a:r>
            <a:r>
              <a:rPr lang="en-US" altLang="zh-CN" sz="3600" dirty="0">
                <a:latin typeface="华文楷体"/>
                <a:ea typeface="华文楷体"/>
                <a:cs typeface="华文楷体"/>
              </a:rPr>
              <a:t>16:24</a:t>
            </a:r>
            <a:r>
              <a:rPr lang="zh-CN" altLang="en-US" sz="3600" dirty="0">
                <a:latin typeface="华文楷体"/>
                <a:ea typeface="华文楷体"/>
                <a:cs typeface="华文楷体"/>
              </a:rPr>
              <a:t>，可</a:t>
            </a:r>
            <a:r>
              <a:rPr lang="en-US" altLang="zh-CN" sz="3600" dirty="0">
                <a:latin typeface="华文楷体"/>
                <a:ea typeface="华文楷体"/>
                <a:cs typeface="华文楷体"/>
              </a:rPr>
              <a:t>8:34</a:t>
            </a:r>
            <a:r>
              <a:rPr lang="zh-CN" altLang="en-US" sz="3600" dirty="0">
                <a:latin typeface="华文楷体"/>
                <a:ea typeface="华文楷体"/>
                <a:cs typeface="华文楷体"/>
              </a:rPr>
              <a:t>，路</a:t>
            </a:r>
            <a:r>
              <a:rPr lang="en-US" altLang="zh-CN" sz="3600" dirty="0">
                <a:latin typeface="华文楷体"/>
                <a:ea typeface="华文楷体"/>
                <a:cs typeface="华文楷体"/>
              </a:rPr>
              <a:t>9:23</a:t>
            </a:r>
            <a:r>
              <a:rPr lang="zh-CN" altLang="en-US" sz="3600" dirty="0">
                <a:latin typeface="华文楷体"/>
                <a:ea typeface="华文楷体"/>
                <a:cs typeface="华文楷体"/>
              </a:rPr>
              <a:t>）</a:t>
            </a:r>
            <a:endParaRPr lang="en-US" altLang="zh-CN" sz="3600" dirty="0">
              <a:latin typeface="华文楷体"/>
              <a:ea typeface="华文楷体"/>
              <a:cs typeface="华文楷体"/>
            </a:endParaRPr>
          </a:p>
          <a:p>
            <a:pPr marL="742950" indent="-742950">
              <a:buFont typeface="+mj-lt"/>
              <a:buAutoNum type="arabicPeriod"/>
            </a:pPr>
            <a:r>
              <a:rPr lang="zh-CN" altLang="en-US" sz="3600" dirty="0">
                <a:latin typeface="华文楷体"/>
                <a:ea typeface="华文楷体"/>
                <a:cs typeface="华文楷体"/>
              </a:rPr>
              <a:t>跟随耶稣的实际？天天都有许多的决定（好多的试探，能不靠神的带领吗？）。</a:t>
            </a:r>
            <a:r>
              <a:rPr lang="en-US" altLang="zh-CN" sz="3600" dirty="0">
                <a:latin typeface="华文楷体"/>
                <a:ea typeface="华文楷体"/>
                <a:cs typeface="华文楷体"/>
              </a:rPr>
              <a:t>WWJD</a:t>
            </a:r>
            <a:r>
              <a:rPr lang="zh-CN" altLang="en-US" sz="3600" dirty="0">
                <a:latin typeface="华文楷体"/>
                <a:ea typeface="华文楷体"/>
                <a:cs typeface="华文楷体"/>
              </a:rPr>
              <a:t>，</a:t>
            </a:r>
            <a:r>
              <a:rPr lang="en-US" altLang="zh-CN" sz="3600" dirty="0">
                <a:latin typeface="华文楷体"/>
                <a:ea typeface="华文楷体"/>
                <a:cs typeface="华文楷体"/>
              </a:rPr>
              <a:t>FROG</a:t>
            </a:r>
            <a:r>
              <a:rPr lang="zh-CN" altLang="en-US" sz="3600" dirty="0">
                <a:latin typeface="华文楷体"/>
                <a:ea typeface="华文楷体"/>
                <a:cs typeface="华文楷体"/>
              </a:rPr>
              <a:t>（</a:t>
            </a:r>
            <a:r>
              <a:rPr lang="en-US" altLang="zh-CN" sz="3600" dirty="0">
                <a:latin typeface="华文楷体"/>
                <a:ea typeface="华文楷体"/>
                <a:cs typeface="华文楷体"/>
              </a:rPr>
              <a:t>Fully Rely on God)</a:t>
            </a:r>
          </a:p>
          <a:p>
            <a:pPr marL="742950" indent="-742950">
              <a:buFont typeface="+mj-lt"/>
              <a:buAutoNum type="arabicPeriod"/>
            </a:pPr>
            <a:r>
              <a:rPr lang="zh-CN" altLang="en-US" sz="3600" dirty="0">
                <a:latin typeface="华文楷体"/>
                <a:ea typeface="华文楷体"/>
                <a:cs typeface="华文楷体"/>
              </a:rPr>
              <a:t>福音书里记载了耶稣的门徒是如何跟随祂的，里面有许多我们可以借镜的，彼得又是他们中间与耶稣比较亲近的三个门徒之一（叫睚鲁的女儿复活，登山变相，客西马尼园中）所以记载得也比较多，让我们看我们从彼得可以学习到什么呢？</a:t>
            </a:r>
            <a:endParaRPr lang="en-US" altLang="zh-CN" sz="3600" dirty="0">
              <a:latin typeface="华文楷体"/>
              <a:ea typeface="华文楷体"/>
              <a:cs typeface="华文楷体"/>
            </a:endParaRPr>
          </a:p>
          <a:p>
            <a:pPr marL="742950" indent="-742950">
              <a:buFont typeface="+mj-lt"/>
              <a:buAutoNum type="arabicPeriod"/>
            </a:pPr>
            <a:r>
              <a:rPr lang="zh-CN" altLang="en-US" sz="3600" strike="sngStrike" dirty="0">
                <a:latin typeface="华文楷体"/>
                <a:ea typeface="华文楷体"/>
                <a:cs typeface="华文楷体"/>
              </a:rPr>
              <a:t>马可福音是圣灵借着彼得的门徒马克所写的，也是因为如此是我们所着重的。</a:t>
            </a:r>
            <a:endParaRPr lang="en-US" altLang="zh-CN" sz="3600" strike="sngStrike" dirty="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1</a:t>
            </a:fld>
            <a:endParaRPr lang="en-US"/>
          </a:p>
        </p:txBody>
      </p:sp>
    </p:spTree>
    <p:extLst>
      <p:ext uri="{BB962C8B-B14F-4D97-AF65-F5344CB8AC3E}">
        <p14:creationId xmlns:p14="http://schemas.microsoft.com/office/powerpoint/2010/main" val="27214505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a:latin typeface="华文楷体"/>
                <a:ea typeface="华文楷体"/>
                <a:cs typeface="华文楷体"/>
              </a:rPr>
              <a:t>当他的弟弟安得烈领他去见耶稣，他跟随了吗？</a:t>
            </a:r>
            <a:endParaRPr lang="en-US" altLang="zh-CN" sz="3600" dirty="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a:latin typeface="华文楷体"/>
                <a:ea typeface="华文楷体"/>
                <a:cs typeface="华文楷体"/>
              </a:rPr>
              <a:t>承认自己是罪人：要求耶稣离开他（路</a:t>
            </a:r>
            <a:r>
              <a:rPr lang="en-US" altLang="zh-CN" sz="3600" dirty="0">
                <a:latin typeface="华文楷体"/>
                <a:ea typeface="华文楷体"/>
                <a:cs typeface="华文楷体"/>
              </a:rPr>
              <a:t>5:8</a:t>
            </a:r>
            <a:r>
              <a:rPr lang="zh-CN" altLang="en-US" sz="3600" dirty="0">
                <a:latin typeface="华文楷体"/>
                <a:ea typeface="华文楷体"/>
                <a:cs typeface="华文楷体"/>
              </a:rPr>
              <a:t>），格拉森人也是害怕要求祂离开（太</a:t>
            </a:r>
            <a:r>
              <a:rPr lang="en-US" altLang="zh-CN" sz="3600" dirty="0">
                <a:latin typeface="华文楷体"/>
                <a:ea typeface="华文楷体"/>
                <a:cs typeface="华文楷体"/>
              </a:rPr>
              <a:t>8:28-34</a:t>
            </a:r>
            <a:r>
              <a:rPr lang="zh-CN" altLang="en-US" sz="3600" dirty="0">
                <a:latin typeface="华文楷体"/>
                <a:ea typeface="华文楷体"/>
                <a:cs typeface="华文楷体"/>
              </a:rPr>
              <a:t>，可</a:t>
            </a:r>
            <a:r>
              <a:rPr lang="en-US" altLang="zh-CN" sz="3600" dirty="0">
                <a:latin typeface="华文楷体"/>
                <a:ea typeface="华文楷体"/>
                <a:cs typeface="华文楷体"/>
              </a:rPr>
              <a:t>5:1-17</a:t>
            </a:r>
            <a:r>
              <a:rPr lang="zh-CN" altLang="en-US" sz="3600" dirty="0">
                <a:latin typeface="华文楷体"/>
                <a:ea typeface="华文楷体"/>
                <a:cs typeface="华文楷体"/>
              </a:rPr>
              <a:t>，路</a:t>
            </a:r>
            <a:r>
              <a:rPr lang="en-US" altLang="zh-CN" sz="3600" dirty="0">
                <a:latin typeface="华文楷体"/>
                <a:ea typeface="华文楷体"/>
                <a:cs typeface="华文楷体"/>
              </a:rPr>
              <a:t>8:26-37</a:t>
            </a:r>
            <a:r>
              <a:rPr lang="zh-CN" altLang="en-US" sz="3600" dirty="0">
                <a:latin typeface="华文楷体"/>
                <a:ea typeface="华文楷体"/>
                <a:cs typeface="华文楷体"/>
              </a:rPr>
              <a:t>）开始认识耶稣是不一样的，觉得自己不配，对祂有害怕，我们对祂有敬畏的心吗？</a:t>
            </a:r>
            <a:r>
              <a:rPr lang="zh-CN" altLang="en-US" sz="3600" b="1" u="sng" dirty="0">
                <a:latin typeface="华文楷体"/>
                <a:ea typeface="华文楷体"/>
                <a:cs typeface="华文楷体"/>
              </a:rPr>
              <a:t>彼得承认自己是罪人只是跟随的开始，但不是结束</a:t>
            </a:r>
            <a:endParaRPr lang="en-US" altLang="zh-CN" sz="3600" b="1" u="sng" dirty="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b="0" u="none" strike="sngStrike" dirty="0">
                <a:latin typeface="华文楷体"/>
                <a:ea typeface="华文楷体"/>
                <a:cs typeface="华文楷体"/>
              </a:rPr>
              <a:t>世上的荣华富贵能真正的满足我们吗？</a:t>
            </a:r>
            <a:endParaRPr lang="en-US" altLang="zh-CN" sz="3600" b="0" u="none" strike="sngStrike" dirty="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b="0" u="none" strike="sngStrike" dirty="0">
                <a:latin typeface="华文楷体"/>
                <a:ea typeface="华文楷体"/>
                <a:cs typeface="华文楷体"/>
              </a:rPr>
              <a:t>眼目的喜乐能满足我们吗？</a:t>
            </a:r>
            <a:endParaRPr lang="en-US" altLang="zh-CN" sz="3600" b="0" u="none" strike="sngStrike" dirty="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b="0" u="none" strike="sngStrike" dirty="0">
                <a:latin typeface="华文楷体"/>
                <a:ea typeface="华文楷体"/>
                <a:cs typeface="华文楷体"/>
              </a:rPr>
              <a:t>日暮西山去那里再使岁月从流呢？</a:t>
            </a:r>
            <a:endParaRPr lang="en-US" altLang="zh-CN" sz="3600" b="0" u="none" strike="sngStrike" dirty="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b="0" u="none" strike="sngStrike" dirty="0">
                <a:latin typeface="华文楷体"/>
                <a:ea typeface="华文楷体"/>
                <a:cs typeface="华文楷体"/>
              </a:rPr>
              <a:t>难道要像所罗门一样过了一生才醒悟人就算赚得了全世界却陪了自己的性命有什么益处呢？</a:t>
            </a:r>
            <a:endParaRPr lang="en-US" altLang="zh-CN" sz="3600" b="0" u="none" strike="sngStrike" dirty="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b="0" u="none" dirty="0">
                <a:latin typeface="华文楷体"/>
                <a:ea typeface="华文楷体"/>
                <a:cs typeface="华文楷体"/>
              </a:rPr>
              <a:t>我们愿意相信耶稣是什么原因呢？是身体需要？是生活需要？是家庭需要？还是意会我们是罪人需要救主？相信以后跟随祂吗？</a:t>
            </a:r>
            <a:endParaRPr lang="en-US" altLang="zh-CN" sz="3600" b="0" u="none" dirty="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b="0" u="none" dirty="0">
                <a:latin typeface="华文楷体"/>
                <a:ea typeface="华文楷体"/>
                <a:cs typeface="华文楷体"/>
              </a:rPr>
              <a:t>我们愿意开始跟随耶稣是什么原因呢？是身体需要？是生活需要？是家庭需要？还是意会我们是罪人需要救主？</a:t>
            </a:r>
            <a:endParaRPr lang="en-US" altLang="zh-CN" sz="3600" b="0" u="none" dirty="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endParaRPr lang="en-US" altLang="zh-CN" sz="3600" b="0" u="none" dirty="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2</a:t>
            </a:fld>
            <a:endParaRPr lang="en-US"/>
          </a:p>
        </p:txBody>
      </p:sp>
    </p:spTree>
    <p:extLst>
      <p:ext uri="{BB962C8B-B14F-4D97-AF65-F5344CB8AC3E}">
        <p14:creationId xmlns:p14="http://schemas.microsoft.com/office/powerpoint/2010/main" val="11569848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a:latin typeface="华文楷体"/>
                <a:ea typeface="华文楷体"/>
                <a:cs typeface="华文楷体"/>
              </a:rPr>
              <a:t>彼得就撇下所有的跟从了耶稣，因为耶稣叫他跟从。我们若对祂有敬畏的心，对祂叫我们跟从祂，我们的回应是离开祂还是听祂的来跟随祂呢？</a:t>
            </a:r>
            <a:endParaRPr lang="en-US" altLang="zh-CN" sz="3600" dirty="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a:latin typeface="华文楷体"/>
                <a:ea typeface="华文楷体"/>
                <a:cs typeface="华文楷体"/>
              </a:rPr>
              <a:t>听耶稣传道、看祂医病赶鬼；</a:t>
            </a:r>
            <a:endParaRPr lang="en-US" altLang="zh-CN" sz="3600" dirty="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a:latin typeface="华文楷体"/>
                <a:ea typeface="华文楷体"/>
                <a:cs typeface="华文楷体"/>
              </a:rPr>
              <a:t>看到耶稣与神（天父、圣灵）的关系：与撒玛利亚妇人的对话、进耶路撒冷如何骑驴驹、如何找逾越节的场地；对付法利赛人撒都该人文士的智慧；无数的神迹奇事；无暇的品格。就像约翰所说的充充满满的有恩典有真理。</a:t>
            </a:r>
            <a:endParaRPr lang="en-US" altLang="zh-CN" sz="3600" dirty="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a:latin typeface="华文楷体"/>
                <a:ea typeface="华文楷体"/>
                <a:cs typeface="华文楷体"/>
              </a:rPr>
              <a:t>又是如何维持那样的关系的：一夜的服事之后，依旧早起祷告、等候。</a:t>
            </a:r>
            <a:endParaRPr lang="en-US" altLang="zh-CN" sz="3600" dirty="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a:latin typeface="华文楷体"/>
                <a:ea typeface="华文楷体"/>
                <a:cs typeface="华文楷体"/>
              </a:rPr>
              <a:t>在他们与耶稣一起的时间，耶稣不厌其烦的教导他们更给他们权柄，让他们也去传道、医病赶鬼。</a:t>
            </a:r>
            <a:endParaRPr lang="en-US" altLang="zh-CN" sz="3600" dirty="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endParaRPr lang="en-US" altLang="zh-CN" sz="3600" b="0" u="none" dirty="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3</a:t>
            </a:fld>
            <a:endParaRPr lang="en-US"/>
          </a:p>
        </p:txBody>
      </p:sp>
    </p:spTree>
    <p:extLst>
      <p:ext uri="{BB962C8B-B14F-4D97-AF65-F5344CB8AC3E}">
        <p14:creationId xmlns:p14="http://schemas.microsoft.com/office/powerpoint/2010/main" val="11569848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571500" lvl="0" indent="-571500">
              <a:buFont typeface="Wingdings" charset="2"/>
              <a:buChar char="Ø"/>
            </a:pPr>
            <a:r>
              <a:rPr lang="zh-CN" altLang="en-US" sz="3600" dirty="0">
                <a:latin typeface="华文楷体"/>
                <a:ea typeface="华文楷体"/>
                <a:cs typeface="华文楷体"/>
              </a:rPr>
              <a:t>认识耶稣有永生之道，是？</a:t>
            </a:r>
            <a:endParaRPr lang="en-US" altLang="zh-CN" sz="3600" dirty="0">
              <a:latin typeface="华文楷体"/>
              <a:ea typeface="华文楷体"/>
              <a:cs typeface="华文楷体"/>
            </a:endParaRPr>
          </a:p>
          <a:p>
            <a:pPr marL="571500" lvl="0" indent="-571500">
              <a:buFont typeface="Wingdings" charset="2"/>
              <a:buChar char="Ø"/>
            </a:pPr>
            <a:r>
              <a:rPr lang="zh-CN" altLang="en-US" sz="3600" dirty="0">
                <a:latin typeface="华文楷体"/>
                <a:ea typeface="华文楷体"/>
                <a:cs typeface="华文楷体"/>
              </a:rPr>
              <a:t>耶稣有权柄</a:t>
            </a:r>
            <a:endParaRPr lang="en-US" altLang="zh-CN" sz="3600" dirty="0">
              <a:latin typeface="华文楷体"/>
              <a:ea typeface="华文楷体"/>
              <a:cs typeface="华文楷体"/>
            </a:endParaRPr>
          </a:p>
          <a:p>
            <a:pPr marL="457200" lvl="1" indent="0">
              <a:buFont typeface="Wingdings" charset="2"/>
              <a:buNone/>
            </a:pPr>
            <a:r>
              <a:rPr lang="zh-CN" altLang="en-US" sz="3600" dirty="0">
                <a:latin typeface="华文楷体"/>
                <a:ea typeface="华文楷体"/>
                <a:cs typeface="华文楷体"/>
              </a:rPr>
              <a:t>不是法利赛人、不是文士、也不是什么有名拉比的学生，可是祂的教训像有权柄的人，他们心问祂的权柄从何而来？也只有从神而来的才是真正的权柄，人称你是牧师、先知、使徒你就是了吗？很有可能只是头衔罢了。</a:t>
            </a:r>
            <a:endParaRPr lang="en-US" altLang="zh-CN" sz="3600" dirty="0">
              <a:latin typeface="华文楷体"/>
              <a:ea typeface="华文楷体"/>
              <a:cs typeface="华文楷体"/>
            </a:endParaRPr>
          </a:p>
          <a:p>
            <a:pPr marL="571500" lvl="0" indent="-571500">
              <a:buFont typeface="Wingdings" charset="2"/>
              <a:buChar char="Ø"/>
            </a:pPr>
            <a:r>
              <a:rPr lang="zh-CN" altLang="en-US" sz="3600" dirty="0">
                <a:latin typeface="华文楷体"/>
                <a:ea typeface="华文楷体"/>
                <a:cs typeface="华文楷体"/>
              </a:rPr>
              <a:t>属灵的实际</a:t>
            </a:r>
            <a:endParaRPr lang="en-US" altLang="zh-CN" sz="3600" dirty="0">
              <a:latin typeface="华文楷体"/>
              <a:ea typeface="华文楷体"/>
              <a:cs typeface="华文楷体"/>
            </a:endParaRPr>
          </a:p>
          <a:p>
            <a:pPr marL="457200" lvl="1" indent="0">
              <a:buFont typeface="Wingdings" charset="2"/>
              <a:buNone/>
            </a:pPr>
            <a:r>
              <a:rPr lang="zh-CN" altLang="en-US" sz="3600" dirty="0">
                <a:latin typeface="华文楷体"/>
                <a:ea typeface="华文楷体"/>
                <a:cs typeface="华文楷体"/>
              </a:rPr>
              <a:t>疑神疑鬼</a:t>
            </a:r>
            <a:r>
              <a:rPr lang="en-US" altLang="zh-CN" sz="3600" dirty="0">
                <a:latin typeface="华文楷体"/>
                <a:ea typeface="华文楷体"/>
                <a:cs typeface="华文楷体"/>
              </a:rPr>
              <a:t>——</a:t>
            </a:r>
            <a:r>
              <a:rPr lang="zh-CN" altLang="en-US" sz="3600" dirty="0">
                <a:latin typeface="华文楷体"/>
                <a:ea typeface="华文楷体"/>
                <a:cs typeface="华文楷体"/>
              </a:rPr>
              <a:t>》无神无鬼，都不切实际</a:t>
            </a:r>
            <a:endParaRPr lang="en-US" altLang="zh-CN" sz="3600" dirty="0">
              <a:latin typeface="华文楷体"/>
              <a:ea typeface="华文楷体"/>
              <a:cs typeface="华文楷体"/>
            </a:endParaRPr>
          </a:p>
          <a:p>
            <a:pPr marL="571500" lvl="0" indent="-571500">
              <a:buFont typeface="Wingdings" charset="2"/>
              <a:buChar char="Ø"/>
            </a:pPr>
            <a:r>
              <a:rPr lang="zh-CN" altLang="en-US" sz="3600" dirty="0">
                <a:latin typeface="华文楷体"/>
                <a:ea typeface="华文楷体"/>
                <a:cs typeface="华文楷体"/>
              </a:rPr>
              <a:t>耶稣的服事带着恩典与怜悯</a:t>
            </a:r>
            <a:endParaRPr lang="en-US" altLang="zh-CN" sz="3600" dirty="0">
              <a:latin typeface="华文楷体"/>
              <a:ea typeface="华文楷体"/>
              <a:cs typeface="华文楷体"/>
            </a:endParaRPr>
          </a:p>
          <a:p>
            <a:pPr marL="457200" lvl="1" indent="0">
              <a:buFont typeface="Wingdings" charset="2"/>
              <a:buNone/>
            </a:pPr>
            <a:r>
              <a:rPr lang="zh-CN" altLang="en-US" sz="3600" dirty="0">
                <a:latin typeface="华文楷体"/>
                <a:ea typeface="华文楷体"/>
                <a:cs typeface="华文楷体"/>
              </a:rPr>
              <a:t>服事彼得的岳母：拉着她的手，扶她起来（可</a:t>
            </a:r>
            <a:r>
              <a:rPr lang="en-US" altLang="zh-CN" sz="3600" dirty="0">
                <a:latin typeface="华文楷体"/>
                <a:ea typeface="华文楷体"/>
                <a:cs typeface="华文楷体"/>
              </a:rPr>
              <a:t>1:31</a:t>
            </a:r>
            <a:r>
              <a:rPr lang="zh-CN" altLang="en-US" sz="3600" dirty="0">
                <a:latin typeface="华文楷体"/>
                <a:ea typeface="华文楷体"/>
                <a:cs typeface="华文楷体"/>
              </a:rPr>
              <a:t>）</a:t>
            </a:r>
            <a:endParaRPr lang="en-US" altLang="zh-CN" sz="3600" dirty="0">
              <a:latin typeface="华文楷体"/>
              <a:ea typeface="华文楷体"/>
              <a:cs typeface="华文楷体"/>
            </a:endParaRPr>
          </a:p>
          <a:p>
            <a:pPr marL="457200" lvl="1" indent="0">
              <a:buFont typeface="Wingdings" charset="2"/>
              <a:buNone/>
            </a:pPr>
            <a:r>
              <a:rPr lang="zh-CN" altLang="en-US" sz="3600" dirty="0">
                <a:latin typeface="华文楷体"/>
                <a:ea typeface="华文楷体"/>
                <a:cs typeface="华文楷体"/>
              </a:rPr>
              <a:t>医治大麻风的人：动了慈心，就伸手摸他（可</a:t>
            </a:r>
            <a:r>
              <a:rPr lang="en-US" altLang="zh-CN" sz="3600" dirty="0">
                <a:latin typeface="华文楷体"/>
                <a:ea typeface="华文楷体"/>
                <a:cs typeface="华文楷体"/>
              </a:rPr>
              <a:t>1:41</a:t>
            </a:r>
            <a:r>
              <a:rPr lang="zh-CN" altLang="en-US" sz="3600" dirty="0">
                <a:latin typeface="华文楷体"/>
                <a:ea typeface="华文楷体"/>
                <a:cs typeface="华文楷体"/>
              </a:rPr>
              <a:t>）</a:t>
            </a:r>
            <a:endParaRPr lang="en-US" altLang="zh-CN" sz="3600" dirty="0">
              <a:latin typeface="华文楷体"/>
              <a:ea typeface="华文楷体"/>
              <a:cs typeface="华文楷体"/>
            </a:endParaRPr>
          </a:p>
          <a:p>
            <a:pPr marL="457200" lvl="1" indent="0">
              <a:buFont typeface="Wingdings" charset="2"/>
              <a:buNone/>
            </a:pPr>
            <a:r>
              <a:rPr lang="zh-CN" altLang="en-US" sz="3600" dirty="0">
                <a:latin typeface="华文楷体"/>
                <a:ea typeface="华文楷体"/>
                <a:cs typeface="华文楷体"/>
              </a:rPr>
              <a:t>服事人连饭都顾不得吃（可</a:t>
            </a:r>
            <a:r>
              <a:rPr lang="en-US" altLang="zh-CN" sz="3600" dirty="0">
                <a:latin typeface="华文楷体"/>
                <a:ea typeface="华文楷体"/>
                <a:cs typeface="华文楷体"/>
              </a:rPr>
              <a:t>3:20</a:t>
            </a:r>
            <a:r>
              <a:rPr lang="zh-CN" altLang="en-US" sz="3600" dirty="0">
                <a:latin typeface="华文楷体"/>
                <a:ea typeface="华文楷体"/>
                <a:cs typeface="华文楷体"/>
              </a:rPr>
              <a:t>）</a:t>
            </a:r>
            <a:endParaRPr lang="en-US" altLang="zh-CN" sz="3600" dirty="0">
              <a:latin typeface="华文楷体"/>
              <a:ea typeface="华文楷体"/>
              <a:cs typeface="华文楷体"/>
            </a:endParaRPr>
          </a:p>
          <a:p>
            <a:pPr marL="457200" lvl="1" indent="0">
              <a:buFont typeface="Wingdings" charset="2"/>
              <a:buNone/>
            </a:pPr>
            <a:r>
              <a:rPr lang="zh-CN" altLang="en-US" sz="3600" dirty="0">
                <a:latin typeface="华文楷体"/>
                <a:ea typeface="华文楷体"/>
                <a:cs typeface="华文楷体"/>
              </a:rPr>
              <a:t>犹大要出卖祂，祂依旧为他洗脚</a:t>
            </a:r>
            <a:endParaRPr lang="en-US" altLang="zh-CN" sz="3600" dirty="0">
              <a:latin typeface="华文楷体"/>
              <a:ea typeface="华文楷体"/>
              <a:cs typeface="华文楷体"/>
            </a:endParaRPr>
          </a:p>
          <a:p>
            <a:pPr marL="457200" lvl="1" indent="0">
              <a:buFont typeface="Wingdings" charset="2"/>
              <a:buNone/>
            </a:pPr>
            <a:r>
              <a:rPr lang="zh-CN" altLang="en-US" sz="3600" dirty="0">
                <a:latin typeface="华文楷体"/>
                <a:ea typeface="华文楷体"/>
                <a:cs typeface="华文楷体"/>
              </a:rPr>
              <a:t>彼得不认祂，祂复活以后恢复他的信心、托付</a:t>
            </a:r>
            <a:endParaRPr lang="en-US" altLang="zh-CN" sz="3600" dirty="0">
              <a:latin typeface="华文楷体"/>
              <a:ea typeface="华文楷体"/>
              <a:cs typeface="华文楷体"/>
            </a:endParaRPr>
          </a:p>
          <a:p>
            <a:pPr marL="571500" lvl="0" indent="-571500">
              <a:buFont typeface="Wingdings" charset="2"/>
              <a:buChar char="Ø"/>
            </a:pPr>
            <a:r>
              <a:rPr lang="zh-CN" altLang="en-US" sz="3600" dirty="0">
                <a:latin typeface="华文楷体"/>
                <a:ea typeface="华文楷体"/>
                <a:cs typeface="华文楷体"/>
              </a:rPr>
              <a:t>呼召罪人、与罪人吃喝</a:t>
            </a:r>
            <a:endParaRPr lang="en-US" altLang="zh-CN" sz="3600" dirty="0">
              <a:latin typeface="华文楷体"/>
              <a:ea typeface="华文楷体"/>
              <a:cs typeface="华文楷体"/>
            </a:endParaRPr>
          </a:p>
          <a:p>
            <a:pPr marL="457200" lvl="1" indent="0">
              <a:buFont typeface="Wingdings" charset="2"/>
              <a:buNone/>
            </a:pPr>
            <a:r>
              <a:rPr lang="zh-CN" altLang="en-US" sz="3600" dirty="0">
                <a:latin typeface="华文楷体"/>
                <a:ea typeface="华文楷体"/>
                <a:cs typeface="华文楷体"/>
              </a:rPr>
              <a:t>呼召利未、与税吏罪人同席，是希望他们悔改得救，是因为神的怜悯</a:t>
            </a:r>
            <a:endParaRPr lang="en-US" altLang="zh-CN" sz="3600" dirty="0">
              <a:latin typeface="华文楷体"/>
              <a:ea typeface="华文楷体"/>
              <a:cs typeface="华文楷体"/>
            </a:endParaRPr>
          </a:p>
          <a:p>
            <a:pPr marL="571500" lvl="0" indent="-571500">
              <a:buFont typeface="Wingdings" charset="2"/>
              <a:buChar char="Ø"/>
            </a:pPr>
            <a:r>
              <a:rPr lang="zh-CN" altLang="en-US" sz="3600" dirty="0">
                <a:latin typeface="华文楷体"/>
                <a:ea typeface="华文楷体"/>
                <a:cs typeface="华文楷体"/>
              </a:rPr>
              <a:t>不惧权势（成全律法</a:t>
            </a:r>
            <a:r>
              <a:rPr lang="en-US" altLang="zh-CN" sz="3600" dirty="0">
                <a:latin typeface="华文楷体"/>
                <a:ea typeface="华文楷体"/>
                <a:cs typeface="华文楷体"/>
              </a:rPr>
              <a:t>——</a:t>
            </a:r>
            <a:r>
              <a:rPr lang="zh-CN" altLang="en-US" sz="3600" dirty="0">
                <a:latin typeface="华文楷体"/>
                <a:ea typeface="华文楷体"/>
                <a:cs typeface="华文楷体"/>
              </a:rPr>
              <a:t>真理）</a:t>
            </a:r>
            <a:endParaRPr lang="en-US" altLang="zh-CN" sz="3600" dirty="0">
              <a:latin typeface="华文楷体"/>
              <a:ea typeface="华文楷体"/>
              <a:cs typeface="华文楷体"/>
            </a:endParaRPr>
          </a:p>
          <a:p>
            <a:pPr marL="457200" lvl="1" indent="0">
              <a:buFont typeface="Wingdings" charset="2"/>
              <a:buNone/>
            </a:pPr>
            <a:r>
              <a:rPr lang="zh-CN" altLang="en-US" sz="3600" dirty="0">
                <a:latin typeface="华文楷体"/>
                <a:ea typeface="华文楷体"/>
                <a:cs typeface="华文楷体"/>
              </a:rPr>
              <a:t>在安息日治病、服事（可</a:t>
            </a:r>
            <a:r>
              <a:rPr lang="en-US" altLang="zh-CN" sz="3600" dirty="0">
                <a:latin typeface="华文楷体"/>
                <a:ea typeface="华文楷体"/>
                <a:cs typeface="华文楷体"/>
              </a:rPr>
              <a:t>3:2</a:t>
            </a:r>
            <a:r>
              <a:rPr lang="zh-CN" altLang="en-US" sz="3600" dirty="0">
                <a:latin typeface="华文楷体"/>
                <a:ea typeface="华文楷体"/>
                <a:cs typeface="华文楷体"/>
              </a:rPr>
              <a:t>）</a:t>
            </a:r>
            <a:endParaRPr lang="en-US" altLang="zh-CN" sz="3600" dirty="0">
              <a:latin typeface="华文楷体"/>
              <a:ea typeface="华文楷体"/>
              <a:cs typeface="华文楷体"/>
            </a:endParaRPr>
          </a:p>
          <a:p>
            <a:pPr marL="457200" lvl="1" indent="0">
              <a:buFont typeface="Wingdings" charset="2"/>
              <a:buNone/>
            </a:pPr>
            <a:r>
              <a:rPr lang="zh-CN" altLang="en-US" sz="3600" dirty="0">
                <a:latin typeface="华文楷体"/>
                <a:ea typeface="华文楷体"/>
                <a:cs typeface="华文楷体"/>
              </a:rPr>
              <a:t>赦人的罪（可</a:t>
            </a:r>
            <a:r>
              <a:rPr lang="en-US" altLang="zh-CN" sz="3600" dirty="0">
                <a:latin typeface="华文楷体"/>
                <a:ea typeface="华文楷体"/>
                <a:cs typeface="华文楷体"/>
              </a:rPr>
              <a:t>2:5</a:t>
            </a:r>
            <a:r>
              <a:rPr lang="zh-CN" altLang="en-US" sz="3600" dirty="0">
                <a:latin typeface="华文楷体"/>
                <a:ea typeface="华文楷体"/>
                <a:cs typeface="华文楷体"/>
              </a:rPr>
              <a:t>）</a:t>
            </a:r>
            <a:endParaRPr lang="en-US" altLang="zh-CN" sz="3600" dirty="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4</a:t>
            </a:fld>
            <a:endParaRPr lang="en-US"/>
          </a:p>
        </p:txBody>
      </p:sp>
    </p:spTree>
    <p:extLst>
      <p:ext uri="{BB962C8B-B14F-4D97-AF65-F5344CB8AC3E}">
        <p14:creationId xmlns:p14="http://schemas.microsoft.com/office/powerpoint/2010/main" val="11569848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571500" indent="-571500">
              <a:buFont typeface="Wingdings" charset="2"/>
              <a:buChar char="Ø"/>
            </a:pPr>
            <a:r>
              <a:rPr lang="zh-CN" altLang="en-US" sz="3600" dirty="0">
                <a:latin typeface="华文楷体"/>
                <a:ea typeface="华文楷体"/>
                <a:cs typeface="华文楷体"/>
              </a:rPr>
              <a:t>认耶稣为基督</a:t>
            </a:r>
            <a:r>
              <a:rPr lang="en-US" altLang="zh-CN" sz="3600" dirty="0">
                <a:latin typeface="华文楷体"/>
                <a:ea typeface="华文楷体"/>
                <a:cs typeface="华文楷体"/>
              </a:rPr>
              <a:t>——</a:t>
            </a:r>
            <a:r>
              <a:rPr lang="zh-CN" altLang="en-US" sz="3600" dirty="0">
                <a:latin typeface="华文楷体"/>
                <a:ea typeface="华文楷体"/>
                <a:cs typeface="华文楷体"/>
              </a:rPr>
              <a:t>是神的启示，不是人的体会</a:t>
            </a:r>
            <a:endParaRPr lang="en-US" altLang="zh-CN" sz="3600" dirty="0">
              <a:latin typeface="华文楷体"/>
              <a:ea typeface="华文楷体"/>
              <a:cs typeface="华文楷体"/>
            </a:endParaRPr>
          </a:p>
          <a:p>
            <a:pPr marL="571500" indent="-571500">
              <a:buFont typeface="Wingdings" charset="2"/>
              <a:buChar char="Ø"/>
            </a:pPr>
            <a:r>
              <a:rPr lang="zh-CN" altLang="en-US" sz="3600" dirty="0">
                <a:latin typeface="华文楷体"/>
                <a:ea typeface="华文楷体"/>
                <a:cs typeface="华文楷体"/>
              </a:rPr>
              <a:t>犹太人今日的基督与彼得当时的基督一样吗？</a:t>
            </a:r>
            <a:endParaRPr lang="en-US" altLang="zh-CN" sz="3600" dirty="0">
              <a:latin typeface="华文楷体"/>
              <a:ea typeface="华文楷体"/>
              <a:cs typeface="华文楷体"/>
            </a:endParaRPr>
          </a:p>
          <a:p>
            <a:pPr marL="571500" marR="0" lvl="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a:latin typeface="华文楷体"/>
                <a:ea typeface="华文楷体"/>
                <a:cs typeface="华文楷体"/>
              </a:rPr>
              <a:t>耶和华阿，祢的话安定在天，直到永远。（诗篇</a:t>
            </a:r>
            <a:r>
              <a:rPr lang="en-US" altLang="zh-CN" sz="3600" dirty="0">
                <a:latin typeface="华文楷体"/>
                <a:ea typeface="华文楷体"/>
                <a:cs typeface="华文楷体"/>
              </a:rPr>
              <a:t>119:89</a:t>
            </a:r>
            <a:r>
              <a:rPr lang="zh-CN" altLang="en-US" sz="3600" dirty="0">
                <a:latin typeface="华文楷体"/>
                <a:ea typeface="华文楷体"/>
                <a:cs typeface="华文楷体"/>
              </a:rPr>
              <a:t>）</a:t>
            </a:r>
            <a:endParaRPr lang="en-US" altLang="zh-CN" sz="3600" dirty="0">
              <a:latin typeface="华文楷体"/>
              <a:ea typeface="华文楷体"/>
              <a:cs typeface="华文楷体"/>
            </a:endParaRPr>
          </a:p>
          <a:p>
            <a:pPr marL="571500" marR="0" lvl="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a:latin typeface="华文楷体"/>
                <a:ea typeface="华文楷体"/>
                <a:cs typeface="华文楷体"/>
              </a:rPr>
              <a:t>天地要废去；我的话却不能废去。（可</a:t>
            </a:r>
            <a:r>
              <a:rPr lang="en-US" altLang="zh-CN" sz="3600" dirty="0">
                <a:latin typeface="华文楷体"/>
                <a:ea typeface="华文楷体"/>
                <a:cs typeface="华文楷体"/>
              </a:rPr>
              <a:t>13:31</a:t>
            </a:r>
            <a:r>
              <a:rPr lang="zh-CN" altLang="en-US" sz="3600" dirty="0">
                <a:latin typeface="华文楷体"/>
                <a:ea typeface="华文楷体"/>
                <a:cs typeface="华文楷体"/>
              </a:rPr>
              <a:t>）</a:t>
            </a:r>
            <a:endParaRPr lang="en-US" altLang="zh-CN" sz="3600" dirty="0">
              <a:latin typeface="华文楷体"/>
              <a:ea typeface="华文楷体"/>
              <a:cs typeface="华文楷体"/>
            </a:endParaRPr>
          </a:p>
          <a:p>
            <a:pPr marL="571500" marR="0" lvl="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a:latin typeface="华文楷体"/>
                <a:ea typeface="华文楷体"/>
                <a:cs typeface="华文楷体"/>
              </a:rPr>
              <a:t>可是多少人曲解圣经，拿着神的话作自己的用处给自己找借口</a:t>
            </a:r>
            <a:endParaRPr lang="en-US" altLang="zh-CN" sz="3600" dirty="0">
              <a:latin typeface="华文楷体"/>
              <a:ea typeface="华文楷体"/>
              <a:cs typeface="华文楷体"/>
            </a:endParaRPr>
          </a:p>
          <a:p>
            <a:pPr marL="1028700" marR="0" lvl="1" indent="-571500" algn="l" defTabSz="457200" rtl="0" eaLnBrk="1" fontAlgn="auto" latinLnBrk="0" hangingPunct="1">
              <a:lnSpc>
                <a:spcPct val="100000"/>
              </a:lnSpc>
              <a:spcBef>
                <a:spcPts val="0"/>
              </a:spcBef>
              <a:spcAft>
                <a:spcPts val="0"/>
              </a:spcAft>
              <a:buClrTx/>
              <a:buSzTx/>
              <a:buFont typeface="Arial"/>
              <a:buChar char="•"/>
              <a:tabLst/>
              <a:defRPr/>
            </a:pPr>
            <a:r>
              <a:rPr lang="zh-CN" altLang="en-US" sz="3600" dirty="0">
                <a:latin typeface="华文楷体"/>
                <a:ea typeface="华文楷体"/>
                <a:cs typeface="华文楷体"/>
              </a:rPr>
              <a:t>与时俱进（时代不一样啦）</a:t>
            </a:r>
            <a:endParaRPr lang="en-US" altLang="zh-CN" sz="3600" dirty="0">
              <a:latin typeface="华文楷体"/>
              <a:ea typeface="华文楷体"/>
              <a:cs typeface="华文楷体"/>
            </a:endParaRPr>
          </a:p>
          <a:p>
            <a:pPr marL="1028700" marR="0" lvl="1" indent="-571500" algn="l" defTabSz="457200" rtl="0" eaLnBrk="1" fontAlgn="auto" latinLnBrk="0" hangingPunct="1">
              <a:lnSpc>
                <a:spcPct val="100000"/>
              </a:lnSpc>
              <a:spcBef>
                <a:spcPts val="0"/>
              </a:spcBef>
              <a:spcAft>
                <a:spcPts val="0"/>
              </a:spcAft>
              <a:buClrTx/>
              <a:buSzTx/>
              <a:buFont typeface="Arial"/>
              <a:buChar char="•"/>
              <a:tabLst/>
              <a:defRPr/>
            </a:pPr>
            <a:r>
              <a:rPr lang="zh-CN" altLang="en-US" sz="3600" dirty="0">
                <a:latin typeface="华文楷体"/>
                <a:ea typeface="华文楷体"/>
                <a:cs typeface="华文楷体"/>
              </a:rPr>
              <a:t>神是爱，所以没有地狱，罪也无所谓啦，没有原则了吗（把神的属性当作是原则了）？</a:t>
            </a:r>
            <a:endParaRPr lang="en-US" altLang="zh-CN" sz="3600" dirty="0">
              <a:latin typeface="华文楷体"/>
              <a:ea typeface="华文楷体"/>
              <a:cs typeface="华文楷体"/>
            </a:endParaRPr>
          </a:p>
          <a:p>
            <a:pPr marL="1028700" marR="0" lvl="1" indent="-571500" algn="l" defTabSz="457200" rtl="0" eaLnBrk="1" fontAlgn="auto" latinLnBrk="0" hangingPunct="1">
              <a:lnSpc>
                <a:spcPct val="100000"/>
              </a:lnSpc>
              <a:spcBef>
                <a:spcPts val="0"/>
              </a:spcBef>
              <a:spcAft>
                <a:spcPts val="0"/>
              </a:spcAft>
              <a:buClrTx/>
              <a:buSzTx/>
              <a:buFont typeface="Arial"/>
              <a:buChar char="•"/>
              <a:tabLst/>
              <a:defRPr/>
            </a:pPr>
            <a:r>
              <a:rPr lang="zh-CN" altLang="en-US" sz="3600" dirty="0">
                <a:latin typeface="华文楷体"/>
                <a:ea typeface="华文楷体"/>
                <a:cs typeface="华文楷体"/>
              </a:rPr>
              <a:t>听人的</a:t>
            </a:r>
            <a:r>
              <a:rPr lang="en-US" altLang="zh-CN" sz="3600" dirty="0">
                <a:latin typeface="华文楷体"/>
                <a:ea typeface="华文楷体"/>
                <a:cs typeface="华文楷体"/>
              </a:rPr>
              <a:t>/</a:t>
            </a:r>
            <a:r>
              <a:rPr lang="zh-CN" altLang="en-US" sz="3600" dirty="0">
                <a:latin typeface="华文楷体"/>
                <a:ea typeface="华文楷体"/>
                <a:cs typeface="华文楷体"/>
              </a:rPr>
              <a:t>听神的？为在上掌权的祷告</a:t>
            </a:r>
            <a:endParaRPr lang="en-US" altLang="zh-CN" sz="3600" dirty="0">
              <a:latin typeface="华文楷体"/>
              <a:ea typeface="华文楷体"/>
              <a:cs typeface="华文楷体"/>
            </a:endParaRPr>
          </a:p>
          <a:p>
            <a:pPr marL="1028700" marR="0" lvl="1" indent="-571500" algn="l" defTabSz="457200" rtl="0" eaLnBrk="1" fontAlgn="auto" latinLnBrk="0" hangingPunct="1">
              <a:lnSpc>
                <a:spcPct val="100000"/>
              </a:lnSpc>
              <a:spcBef>
                <a:spcPts val="0"/>
              </a:spcBef>
              <a:spcAft>
                <a:spcPts val="0"/>
              </a:spcAft>
              <a:buClrTx/>
              <a:buSzTx/>
              <a:buFont typeface="Arial"/>
              <a:buChar char="•"/>
              <a:tabLst/>
              <a:defRPr/>
            </a:pPr>
            <a:r>
              <a:rPr lang="zh-CN" altLang="en-US" sz="3600" dirty="0">
                <a:latin typeface="华文楷体"/>
                <a:ea typeface="华文楷体"/>
                <a:cs typeface="华文楷体"/>
              </a:rPr>
              <a:t>忠言逆耳，可是不能不说，只是说的时候要有恩典、怜悯</a:t>
            </a:r>
            <a:endParaRPr lang="en-US" altLang="zh-CN" sz="3600" dirty="0">
              <a:latin typeface="华文楷体"/>
              <a:ea typeface="华文楷体"/>
              <a:cs typeface="华文楷体"/>
            </a:endParaRPr>
          </a:p>
          <a:p>
            <a:pPr marL="571500" lvl="0" indent="-571500">
              <a:buFont typeface="Wingdings" charset="2"/>
              <a:buChar char="Ø"/>
            </a:pPr>
            <a:r>
              <a:rPr lang="zh-CN" altLang="en-US" sz="3600" b="1" u="sng" dirty="0">
                <a:latin typeface="华文楷体"/>
                <a:ea typeface="华文楷体"/>
                <a:cs typeface="华文楷体"/>
              </a:rPr>
              <a:t>耶稣一直要人明白神的心，神就是这样乐于启示祂自己（只要你寻求）</a:t>
            </a:r>
            <a:endParaRPr lang="en-US" altLang="zh-CN" sz="3600" b="1" u="sng" dirty="0">
              <a:latin typeface="华文楷体"/>
              <a:ea typeface="华文楷体"/>
              <a:cs typeface="华文楷体"/>
            </a:endParaRPr>
          </a:p>
          <a:p>
            <a:pPr marL="1028700" marR="0" lvl="1" indent="-571500" algn="l" defTabSz="457200" rtl="0" eaLnBrk="1" fontAlgn="auto" latinLnBrk="0" hangingPunct="1">
              <a:lnSpc>
                <a:spcPct val="100000"/>
              </a:lnSpc>
              <a:spcBef>
                <a:spcPts val="0"/>
              </a:spcBef>
              <a:spcAft>
                <a:spcPts val="0"/>
              </a:spcAft>
              <a:buClrTx/>
              <a:buSzTx/>
              <a:buFont typeface="Arial"/>
              <a:buChar char="•"/>
              <a:tabLst/>
              <a:defRPr/>
            </a:pPr>
            <a:r>
              <a:rPr lang="zh-CN" altLang="en-US" sz="3600" dirty="0">
                <a:latin typeface="华文楷体"/>
                <a:ea typeface="华文楷体"/>
                <a:cs typeface="华文楷体"/>
              </a:rPr>
              <a:t>耶稣就是爱的极致</a:t>
            </a:r>
            <a:r>
              <a:rPr lang="en-US" altLang="zh-CN" sz="3600" dirty="0">
                <a:latin typeface="华文楷体"/>
                <a:ea typeface="华文楷体"/>
                <a:cs typeface="华文楷体"/>
              </a:rPr>
              <a:t>——</a:t>
            </a:r>
            <a:r>
              <a:rPr lang="zh-CN" altLang="en-US" sz="3600" dirty="0">
                <a:latin typeface="华文楷体"/>
                <a:ea typeface="华文楷体"/>
                <a:cs typeface="华文楷体"/>
              </a:rPr>
              <a:t>爱门徒到底、赦免钉祂的人、在十字架上还想着别人</a:t>
            </a:r>
            <a:endParaRPr lang="en-US" altLang="zh-CN" sz="3600" dirty="0">
              <a:latin typeface="华文楷体"/>
              <a:ea typeface="华文楷体"/>
              <a:cs typeface="华文楷体"/>
            </a:endParaRPr>
          </a:p>
          <a:p>
            <a:pPr marL="1028700" marR="0" lvl="1" indent="-571500" algn="l" defTabSz="457200" rtl="0" eaLnBrk="1" fontAlgn="auto" latinLnBrk="0" hangingPunct="1">
              <a:lnSpc>
                <a:spcPct val="100000"/>
              </a:lnSpc>
              <a:spcBef>
                <a:spcPts val="0"/>
              </a:spcBef>
              <a:spcAft>
                <a:spcPts val="0"/>
              </a:spcAft>
              <a:buClrTx/>
              <a:buSzTx/>
              <a:buFont typeface="Arial"/>
              <a:buChar char="•"/>
              <a:tabLst/>
              <a:defRPr/>
            </a:pPr>
            <a:r>
              <a:rPr lang="zh-TW" altLang="en-US" sz="3600" dirty="0">
                <a:latin typeface="华文楷体"/>
                <a:ea typeface="华文楷体"/>
                <a:cs typeface="华文楷体"/>
              </a:rPr>
              <a:t>你们祈求，就给你们。寻找，就寻见。叩门，就给你们开门。因为凡祈求的，就得着。寻找的，就寻见。叩门的，就给他开门。（</a:t>
            </a:r>
            <a:r>
              <a:rPr lang="zh-CN" altLang="en-US" sz="3600" dirty="0">
                <a:latin typeface="华文楷体"/>
                <a:ea typeface="华文楷体"/>
                <a:cs typeface="华文楷体"/>
              </a:rPr>
              <a:t>太</a:t>
            </a:r>
            <a:r>
              <a:rPr lang="en-US" altLang="zh-CN" sz="3600" dirty="0">
                <a:latin typeface="华文楷体"/>
                <a:ea typeface="华文楷体"/>
                <a:cs typeface="华文楷体"/>
              </a:rPr>
              <a:t>7:7-8</a:t>
            </a:r>
            <a:r>
              <a:rPr lang="zh-CN" altLang="en-US" sz="3600" dirty="0">
                <a:latin typeface="华文楷体"/>
                <a:ea typeface="华文楷体"/>
                <a:cs typeface="华文楷体"/>
              </a:rPr>
              <a:t>）</a:t>
            </a:r>
            <a:endParaRPr lang="en-US" altLang="zh-CN" sz="3600" dirty="0">
              <a:latin typeface="华文楷体"/>
              <a:ea typeface="华文楷体"/>
              <a:cs typeface="华文楷体"/>
            </a:endParaRPr>
          </a:p>
          <a:p>
            <a:pPr marL="1028700" lvl="1" indent="-571500">
              <a:buFont typeface="Arial"/>
              <a:buChar char="•"/>
            </a:pPr>
            <a:r>
              <a:rPr lang="zh-CN" altLang="en-US" sz="3600" dirty="0">
                <a:latin typeface="华文楷体"/>
                <a:ea typeface="华文楷体"/>
                <a:cs typeface="华文楷体"/>
              </a:rPr>
              <a:t>耶稣要门徒得着祂的心，使我们要以基督的心为心。不是宗教是弟兄、父子、夫妻</a:t>
            </a:r>
            <a:r>
              <a:rPr lang="en-US" altLang="zh-CN" sz="3600" dirty="0">
                <a:latin typeface="华文楷体"/>
                <a:ea typeface="华文楷体"/>
                <a:cs typeface="华文楷体"/>
              </a:rPr>
              <a:t>—</a:t>
            </a:r>
            <a:r>
              <a:rPr lang="zh-CN" altLang="en-US" sz="3600" dirty="0">
                <a:latin typeface="华文楷体"/>
                <a:ea typeface="华文楷体"/>
                <a:cs typeface="华文楷体"/>
              </a:rPr>
              <a:t>是关系</a:t>
            </a:r>
            <a:endParaRPr lang="en-US" altLang="zh-CN" sz="3600" dirty="0">
              <a:latin typeface="华文楷体"/>
              <a:ea typeface="华文楷体"/>
              <a:cs typeface="华文楷体"/>
            </a:endParaRPr>
          </a:p>
          <a:p>
            <a:pPr marL="1028700" lvl="1" indent="-571500">
              <a:buFont typeface="Arial"/>
              <a:buChar char="•"/>
            </a:pPr>
            <a:r>
              <a:rPr lang="zh-CN" altLang="en-US" sz="3600" dirty="0">
                <a:latin typeface="华文楷体"/>
                <a:ea typeface="华文楷体"/>
                <a:cs typeface="华文楷体"/>
              </a:rPr>
              <a:t>跟随的祂要的是那些甘心情愿的，敬拜祂的是那些心灵诚实的。</a:t>
            </a:r>
            <a:endParaRPr lang="en-US" sz="3600" dirty="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5</a:t>
            </a:fld>
            <a:endParaRPr lang="en-US"/>
          </a:p>
        </p:txBody>
      </p:sp>
    </p:spTree>
    <p:extLst>
      <p:ext uri="{BB962C8B-B14F-4D97-AF65-F5344CB8AC3E}">
        <p14:creationId xmlns:p14="http://schemas.microsoft.com/office/powerpoint/2010/main" val="11569848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a:latin typeface="华文楷体"/>
                <a:ea typeface="华文楷体"/>
                <a:cs typeface="华文楷体"/>
              </a:rPr>
              <a:t>照着自己的想法信耶稣</a:t>
            </a:r>
            <a:endParaRPr lang="en-US" altLang="zh-CN" sz="3600" dirty="0">
              <a:latin typeface="华文楷体"/>
              <a:ea typeface="华文楷体"/>
              <a:cs typeface="华文楷体"/>
            </a:endParaRPr>
          </a:p>
          <a:p>
            <a:pPr marL="571500" indent="-571500">
              <a:buFont typeface="Wingdings" charset="2"/>
              <a:buChar char="Ø"/>
            </a:pPr>
            <a:r>
              <a:rPr lang="zh-CN" altLang="en-US" sz="3600" dirty="0">
                <a:latin typeface="华文楷体"/>
                <a:ea typeface="华文楷体"/>
                <a:cs typeface="华文楷体"/>
              </a:rPr>
              <a:t>彼得以为他知道耶稣，却不知道神的心意，所以会认耶稣是基督以后马上劝耶稣不要上耶路撒冷去受死（可</a:t>
            </a:r>
            <a:r>
              <a:rPr lang="en-US" altLang="zh-CN" sz="3600" dirty="0">
                <a:latin typeface="华文楷体"/>
                <a:ea typeface="华文楷体"/>
                <a:cs typeface="华文楷体"/>
              </a:rPr>
              <a:t>8:32</a:t>
            </a:r>
            <a:r>
              <a:rPr lang="zh-CN" altLang="en-US" sz="3600" dirty="0">
                <a:latin typeface="华文楷体"/>
                <a:ea typeface="华文楷体"/>
                <a:cs typeface="华文楷体"/>
              </a:rPr>
              <a:t>，太</a:t>
            </a:r>
            <a:r>
              <a:rPr lang="en-US" altLang="zh-CN" sz="3600" dirty="0">
                <a:latin typeface="华文楷体"/>
                <a:ea typeface="华文楷体"/>
                <a:cs typeface="华文楷体"/>
              </a:rPr>
              <a:t>16:22</a:t>
            </a:r>
            <a:r>
              <a:rPr lang="zh-CN" altLang="en-US" sz="3600" dirty="0">
                <a:latin typeface="华文楷体"/>
                <a:ea typeface="华文楷体"/>
                <a:cs typeface="华文楷体"/>
              </a:rPr>
              <a:t>）；在最后的晚餐，耶稣要为他洗脚，彼得却说耶稣不可洗他的脚（约</a:t>
            </a:r>
            <a:r>
              <a:rPr lang="en-US" altLang="zh-CN" sz="3600" dirty="0">
                <a:latin typeface="华文楷体"/>
                <a:ea typeface="华文楷体"/>
                <a:cs typeface="华文楷体"/>
              </a:rPr>
              <a:t>13:5-10</a:t>
            </a:r>
            <a:r>
              <a:rPr lang="zh-CN" altLang="en-US" sz="3600" dirty="0">
                <a:latin typeface="华文楷体"/>
                <a:ea typeface="华文楷体"/>
                <a:cs typeface="华文楷体"/>
              </a:rPr>
              <a:t>）。常常与主顶嘴，好像神还没有他知道。</a:t>
            </a:r>
            <a:endParaRPr lang="en-US" altLang="zh-CN" sz="3600" dirty="0">
              <a:latin typeface="华文楷体"/>
              <a:ea typeface="华文楷体"/>
              <a:cs typeface="华文楷体"/>
            </a:endParaRPr>
          </a:p>
          <a:p>
            <a:pPr marL="571500" indent="-571500">
              <a:buFont typeface="Wingdings" charset="2"/>
              <a:buChar char="Ø"/>
            </a:pPr>
            <a:r>
              <a:rPr lang="zh-CN" altLang="en-US" sz="3600" dirty="0">
                <a:latin typeface="华文楷体"/>
                <a:ea typeface="华文楷体"/>
                <a:cs typeface="华文楷体"/>
              </a:rPr>
              <a:t>彼得以为耶稣不知道他，却不知道他自己，耶稣说自己要被捕、被钉、门徒都要四散，彼得说他永不跌倒，愿意与祂一起被捕、死都不怕（太</a:t>
            </a:r>
            <a:r>
              <a:rPr lang="en-US" altLang="zh-CN" sz="3600" dirty="0">
                <a:latin typeface="华文楷体"/>
                <a:ea typeface="华文楷体"/>
                <a:cs typeface="华文楷体"/>
              </a:rPr>
              <a:t>26:35</a:t>
            </a:r>
            <a:r>
              <a:rPr lang="zh-CN" altLang="en-US" sz="3600" dirty="0">
                <a:latin typeface="华文楷体"/>
                <a:ea typeface="华文楷体"/>
                <a:cs typeface="华文楷体"/>
              </a:rPr>
              <a:t>，约</a:t>
            </a:r>
            <a:r>
              <a:rPr lang="zh-CN" altLang="zh-CN" sz="3600" dirty="0">
                <a:latin typeface="华文楷体"/>
                <a:ea typeface="华文楷体"/>
                <a:cs typeface="华文楷体"/>
              </a:rPr>
              <a:t>1</a:t>
            </a:r>
            <a:r>
              <a:rPr lang="en-US" altLang="zh-CN" sz="3600" dirty="0">
                <a:latin typeface="华文楷体"/>
                <a:ea typeface="华文楷体"/>
                <a:cs typeface="华文楷体"/>
              </a:rPr>
              <a:t>3:37</a:t>
            </a:r>
            <a:r>
              <a:rPr lang="zh-CN" altLang="en-US" sz="3600" dirty="0">
                <a:latin typeface="华文楷体"/>
                <a:ea typeface="华文楷体"/>
                <a:cs typeface="华文楷体"/>
              </a:rPr>
              <a:t>）。结果是三次不认耶稣，就如耶稣三次告诉他的（神是知道人心的），因为他不知道他自己。</a:t>
            </a:r>
            <a:endParaRPr lang="en-US" altLang="zh-CN" sz="360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endParaRPr lang="en-US" altLang="zh-CN" sz="3600" dirty="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6</a:t>
            </a:fld>
            <a:endParaRPr lang="en-US"/>
          </a:p>
        </p:txBody>
      </p:sp>
    </p:spTree>
    <p:extLst>
      <p:ext uri="{BB962C8B-B14F-4D97-AF65-F5344CB8AC3E}">
        <p14:creationId xmlns:p14="http://schemas.microsoft.com/office/powerpoint/2010/main" val="11569848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a:latin typeface="华文楷体"/>
                <a:ea typeface="华文楷体"/>
                <a:cs typeface="华文楷体"/>
              </a:rPr>
              <a:t>耶稣知道彼得的自责、羞愧（太</a:t>
            </a:r>
            <a:r>
              <a:rPr lang="en-US" altLang="zh-CN" sz="3600" dirty="0">
                <a:latin typeface="华文楷体"/>
                <a:ea typeface="华文楷体"/>
                <a:cs typeface="华文楷体"/>
              </a:rPr>
              <a:t>26:75</a:t>
            </a:r>
            <a:r>
              <a:rPr lang="zh-CN" altLang="en-US" sz="3600" dirty="0">
                <a:latin typeface="华文楷体"/>
                <a:ea typeface="华文楷体"/>
                <a:cs typeface="华文楷体"/>
              </a:rPr>
              <a:t>，可</a:t>
            </a:r>
            <a:r>
              <a:rPr lang="en-US" altLang="zh-CN" sz="3600" dirty="0">
                <a:latin typeface="华文楷体"/>
                <a:ea typeface="华文楷体"/>
                <a:cs typeface="华文楷体"/>
              </a:rPr>
              <a:t>14:72</a:t>
            </a:r>
            <a:r>
              <a:rPr lang="zh-CN" altLang="en-US" sz="3600" dirty="0">
                <a:latin typeface="华文楷体"/>
                <a:ea typeface="华文楷体"/>
                <a:cs typeface="华文楷体"/>
              </a:rPr>
              <a:t>，路</a:t>
            </a:r>
            <a:r>
              <a:rPr lang="en-US" altLang="zh-CN" sz="3600" dirty="0">
                <a:latin typeface="华文楷体"/>
                <a:ea typeface="华文楷体"/>
                <a:cs typeface="华文楷体"/>
              </a:rPr>
              <a:t>22:62</a:t>
            </a:r>
            <a:r>
              <a:rPr lang="zh-CN" altLang="en-US" sz="3600" dirty="0">
                <a:latin typeface="华文楷体"/>
                <a:ea typeface="华文楷体"/>
                <a:cs typeface="华文楷体"/>
              </a:rPr>
              <a:t>）</a:t>
            </a:r>
            <a:endParaRPr lang="en-US" altLang="zh-CN" sz="3600" dirty="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a:latin typeface="华文楷体"/>
                <a:ea typeface="华文楷体"/>
                <a:cs typeface="华文楷体"/>
              </a:rPr>
              <a:t>只有马可福音提到耶稣复活以后要见到祂的妇女去告诉祂的门徒与彼得，因为对彼得来说是刻骨铭心的爱；耶稣复活显现给那些妇女、以马忤斯路上的那两个门徒、也显现给彼得（路</a:t>
            </a:r>
            <a:r>
              <a:rPr lang="en-US" altLang="zh-CN" sz="3600" dirty="0">
                <a:latin typeface="华文楷体"/>
                <a:ea typeface="华文楷体"/>
                <a:cs typeface="华文楷体"/>
              </a:rPr>
              <a:t>24:13-35</a:t>
            </a:r>
            <a:r>
              <a:rPr lang="zh-CN" altLang="en-US" sz="3600" dirty="0">
                <a:latin typeface="华文楷体"/>
                <a:ea typeface="华文楷体"/>
                <a:cs typeface="华文楷体"/>
              </a:rPr>
              <a:t>，林前</a:t>
            </a:r>
            <a:r>
              <a:rPr lang="en-US" altLang="zh-CN" sz="3600" dirty="0">
                <a:latin typeface="华文楷体"/>
                <a:ea typeface="华文楷体"/>
                <a:cs typeface="华文楷体"/>
              </a:rPr>
              <a:t>15:5</a:t>
            </a:r>
            <a:r>
              <a:rPr lang="zh-CN" altLang="en-US" sz="3600" dirty="0">
                <a:latin typeface="华文楷体"/>
                <a:ea typeface="华文楷体"/>
                <a:cs typeface="华文楷体"/>
              </a:rPr>
              <a:t>，一定是彼得难忘的经历，可以想象就像浪子回头父亲如何接待他的情形）。</a:t>
            </a:r>
            <a:endParaRPr lang="en-US" altLang="zh-CN" sz="3600" dirty="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a:latin typeface="华文楷体"/>
                <a:ea typeface="华文楷体"/>
                <a:cs typeface="华文楷体"/>
              </a:rPr>
              <a:t>三次不认主，主三次坚固彼得的信心与爱主的心，更提醒神给彼得的托付（你喂养我的羊）</a:t>
            </a:r>
            <a:endParaRPr lang="en-US" altLang="zh-CN" sz="3600" dirty="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a:latin typeface="华文楷体"/>
                <a:ea typeface="华文楷体"/>
                <a:cs typeface="华文楷体"/>
              </a:rPr>
              <a:t>耶稣就是要彼得知道耶稣爱他，没有因为、、就放弃了他。这是多么大的盼望，没有什么事可以使我们与神的爱隔绝（罗</a:t>
            </a:r>
            <a:r>
              <a:rPr lang="en-US" altLang="zh-CN" sz="3600" dirty="0">
                <a:latin typeface="华文楷体"/>
                <a:ea typeface="华文楷体"/>
                <a:cs typeface="华文楷体"/>
              </a:rPr>
              <a:t>8:39</a:t>
            </a:r>
            <a:r>
              <a:rPr lang="zh-CN" altLang="en-US" sz="3600" dirty="0">
                <a:latin typeface="华文楷体"/>
                <a:ea typeface="华文楷体"/>
                <a:cs typeface="华文楷体"/>
              </a:rPr>
              <a:t>）</a:t>
            </a:r>
            <a:endParaRPr lang="en-US" altLang="zh-CN" sz="3600" dirty="0">
              <a:latin typeface="华文楷体"/>
              <a:ea typeface="华文楷体"/>
              <a:cs typeface="华文楷体"/>
            </a:endParaRPr>
          </a:p>
          <a:p>
            <a:pPr marL="0" lvl="0" indent="0">
              <a:buFont typeface="Wingdings" charset="2"/>
              <a:buNone/>
            </a:pPr>
            <a:endParaRPr lang="en-US" altLang="zh-CN" sz="3600" dirty="0">
              <a:latin typeface="华文楷体"/>
              <a:ea typeface="华文楷体"/>
              <a:cs typeface="华文楷体"/>
            </a:endParaRPr>
          </a:p>
          <a:p>
            <a:pPr marL="0" lvl="0" indent="0">
              <a:buFont typeface="Wingdings" charset="2"/>
              <a:buNone/>
            </a:pPr>
            <a:r>
              <a:rPr lang="zh-CN" altLang="en-US" sz="3600" b="1" u="sng" dirty="0">
                <a:latin typeface="华文楷体"/>
                <a:ea typeface="华文楷体"/>
                <a:cs typeface="华文楷体"/>
              </a:rPr>
              <a:t>你跟从我吧</a:t>
            </a:r>
            <a:endParaRPr lang="en-US" altLang="zh-CN" sz="3600" b="1" u="sng" dirty="0">
              <a:latin typeface="华文楷体"/>
              <a:ea typeface="华文楷体"/>
              <a:cs typeface="华文楷体"/>
            </a:endParaRPr>
          </a:p>
          <a:p>
            <a:pPr marL="571500" lvl="0" indent="-571500">
              <a:buFont typeface="Wingdings" charset="2"/>
              <a:buChar char="Ø"/>
            </a:pPr>
            <a:r>
              <a:rPr lang="zh-CN" altLang="en-US" sz="3600" dirty="0">
                <a:latin typeface="华文楷体"/>
                <a:ea typeface="华文楷体"/>
                <a:cs typeface="华文楷体"/>
              </a:rPr>
              <a:t>彼得问约翰会怎么样呢？他是转移主的目标，是要引开压力。我们也常这样，那人、、、、</a:t>
            </a:r>
            <a:endParaRPr lang="en-US" altLang="zh-CN" sz="3600" dirty="0">
              <a:latin typeface="华文楷体"/>
              <a:ea typeface="华文楷体"/>
              <a:cs typeface="华文楷体"/>
            </a:endParaRPr>
          </a:p>
          <a:p>
            <a:pPr marL="571500" lvl="0" indent="-571500">
              <a:buFont typeface="Wingdings" charset="2"/>
              <a:buChar char="Ø"/>
            </a:pPr>
            <a:r>
              <a:rPr lang="zh-CN" altLang="en-US" sz="3600" dirty="0">
                <a:latin typeface="华文楷体"/>
                <a:ea typeface="华文楷体"/>
                <a:cs typeface="华文楷体"/>
              </a:rPr>
              <a:t>看别人，你看那个人如何如何，你别老钉着我，你看那人。</a:t>
            </a:r>
            <a:endParaRPr lang="en-US" altLang="zh-CN" sz="3600" dirty="0">
              <a:latin typeface="华文楷体"/>
              <a:ea typeface="华文楷体"/>
              <a:cs typeface="华文楷体"/>
            </a:endParaRPr>
          </a:p>
          <a:p>
            <a:pPr marL="571500" lvl="0" indent="-571500">
              <a:buFont typeface="Wingdings" charset="2"/>
              <a:buChar char="Ø"/>
            </a:pPr>
            <a:r>
              <a:rPr lang="zh-CN" altLang="en-US" sz="3600" dirty="0">
                <a:latin typeface="华文楷体"/>
                <a:ea typeface="华文楷体"/>
                <a:cs typeface="华文楷体"/>
              </a:rPr>
              <a:t>不信的人常会被基督徒绊倒，绊倒人的事是免不了的，可是绊倒人的人有祸了（太</a:t>
            </a:r>
            <a:r>
              <a:rPr lang="en-US" altLang="zh-CN" sz="3600" dirty="0">
                <a:latin typeface="华文楷体"/>
                <a:ea typeface="华文楷体"/>
                <a:cs typeface="华文楷体"/>
              </a:rPr>
              <a:t>18:7</a:t>
            </a:r>
            <a:r>
              <a:rPr lang="zh-CN" altLang="en-US" sz="3600" dirty="0">
                <a:latin typeface="华文楷体"/>
                <a:ea typeface="华文楷体"/>
                <a:cs typeface="华文楷体"/>
              </a:rPr>
              <a:t>，路</a:t>
            </a:r>
            <a:r>
              <a:rPr lang="en-US" altLang="zh-CN" sz="3600" dirty="0">
                <a:latin typeface="华文楷体"/>
                <a:ea typeface="华文楷体"/>
                <a:cs typeface="华文楷体"/>
              </a:rPr>
              <a:t>17:1</a:t>
            </a:r>
            <a:r>
              <a:rPr lang="zh-CN" altLang="en-US" sz="3600" dirty="0">
                <a:latin typeface="华文楷体"/>
                <a:ea typeface="华文楷体"/>
                <a:cs typeface="华文楷体"/>
              </a:rPr>
              <a:t>）。</a:t>
            </a:r>
            <a:r>
              <a:rPr lang="zh-CN" altLang="en-US" sz="3600" b="1" u="sng" dirty="0">
                <a:latin typeface="华文楷体"/>
                <a:ea typeface="华文楷体"/>
                <a:cs typeface="华文楷体"/>
              </a:rPr>
              <a:t>想想被绊倒的人如果因此不信会怎么样呢？</a:t>
            </a:r>
            <a:endParaRPr lang="en-US" altLang="zh-CN" sz="3600" b="1" u="sng" dirty="0">
              <a:latin typeface="华文楷体"/>
              <a:ea typeface="华文楷体"/>
              <a:cs typeface="华文楷体"/>
            </a:endParaRPr>
          </a:p>
          <a:p>
            <a:pPr marL="571500" lvl="0" indent="-571500">
              <a:buFont typeface="Wingdings" charset="2"/>
              <a:buChar char="Ø"/>
            </a:pPr>
            <a:r>
              <a:rPr lang="zh-CN" altLang="en-US" sz="3600" dirty="0">
                <a:latin typeface="华文楷体"/>
                <a:ea typeface="华文楷体"/>
                <a:cs typeface="华文楷体"/>
              </a:rPr>
              <a:t>信主的人也常用别人作借口，好像可以使得自己的良心好过些，其实在这里，耶稣告诉我们每个人都要为自己交账</a:t>
            </a:r>
            <a:r>
              <a:rPr lang="en-US" altLang="zh-CN" sz="3600" dirty="0">
                <a:latin typeface="华文楷体"/>
                <a:ea typeface="华文楷体"/>
                <a:cs typeface="华文楷体"/>
              </a:rPr>
              <a:t>——</a:t>
            </a:r>
            <a:r>
              <a:rPr lang="zh-CN" altLang="en-US" sz="3600" dirty="0">
                <a:latin typeface="华文楷体"/>
                <a:ea typeface="华文楷体"/>
                <a:cs typeface="华文楷体"/>
              </a:rPr>
              <a:t>为自己的决定负责。</a:t>
            </a:r>
            <a:endParaRPr lang="en-US" altLang="zh-CN" sz="3600" dirty="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7</a:t>
            </a:fld>
            <a:endParaRPr lang="en-US"/>
          </a:p>
        </p:txBody>
      </p:sp>
    </p:spTree>
    <p:extLst>
      <p:ext uri="{BB962C8B-B14F-4D97-AF65-F5344CB8AC3E}">
        <p14:creationId xmlns:p14="http://schemas.microsoft.com/office/powerpoint/2010/main" val="11569848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571500" indent="-571500">
              <a:buFont typeface="Wingdings" charset="2"/>
              <a:buChar char="Ø"/>
            </a:pPr>
            <a:r>
              <a:rPr lang="zh-CN" altLang="en-US" sz="3600" dirty="0">
                <a:latin typeface="华文楷体"/>
                <a:ea typeface="华文楷体"/>
                <a:cs typeface="华文楷体"/>
              </a:rPr>
              <a:t>心灵愿意，肉体软弱</a:t>
            </a:r>
            <a:r>
              <a:rPr lang="en-US" altLang="zh-CN" sz="3600" dirty="0">
                <a:latin typeface="华文楷体"/>
                <a:ea typeface="华文楷体"/>
                <a:cs typeface="华文楷体"/>
              </a:rPr>
              <a:t>——</a:t>
            </a:r>
            <a:r>
              <a:rPr lang="zh-CN" altLang="en-US" sz="3600" dirty="0">
                <a:latin typeface="华文楷体"/>
                <a:ea typeface="华文楷体"/>
                <a:cs typeface="华文楷体"/>
              </a:rPr>
              <a:t>体贴肉体的缘故，就像我常为自己找借口一样</a:t>
            </a:r>
            <a:endParaRPr lang="en-US" altLang="zh-CN" sz="3600" dirty="0">
              <a:latin typeface="华文楷体"/>
              <a:ea typeface="华文楷体"/>
              <a:cs typeface="华文楷体"/>
            </a:endParaRPr>
          </a:p>
          <a:p>
            <a:pPr marL="571500" indent="-571500">
              <a:buFont typeface="Wingdings" charset="2"/>
              <a:buChar char="Ø"/>
            </a:pPr>
            <a:r>
              <a:rPr lang="zh-CN" altLang="en-US" sz="3600" dirty="0">
                <a:latin typeface="华文楷体"/>
                <a:ea typeface="华文楷体"/>
                <a:cs typeface="华文楷体"/>
              </a:rPr>
              <a:t>彼得三次不认耶稣，耶稣三次告诉彼得他会三次否认认识耶稣。</a:t>
            </a:r>
            <a:endParaRPr lang="en-US" altLang="zh-CN" sz="3600" dirty="0">
              <a:latin typeface="华文楷体"/>
              <a:ea typeface="华文楷体"/>
              <a:cs typeface="华文楷体"/>
            </a:endParaRPr>
          </a:p>
          <a:p>
            <a:pPr marL="571500" indent="-571500">
              <a:buFont typeface="Wingdings" charset="2"/>
              <a:buChar char="Ø"/>
            </a:pPr>
            <a:r>
              <a:rPr lang="zh-CN" altLang="en-US" sz="3600" dirty="0">
                <a:latin typeface="华文楷体"/>
                <a:ea typeface="华文楷体"/>
                <a:cs typeface="华文楷体"/>
              </a:rPr>
              <a:t>主上十字架，除了约翰，所有的门徒都不见了（害怕了？逃走了？）</a:t>
            </a:r>
            <a:endParaRPr lang="en-US" altLang="zh-CN" sz="3600" dirty="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a:latin typeface="华文楷体"/>
                <a:ea typeface="华文楷体"/>
                <a:cs typeface="华文楷体"/>
              </a:rPr>
              <a:t>没有信心：耶稣平静风浪（可</a:t>
            </a:r>
            <a:r>
              <a:rPr lang="en-US" altLang="zh-CN" sz="3600" dirty="0">
                <a:latin typeface="华文楷体"/>
                <a:ea typeface="华文楷体"/>
                <a:cs typeface="华文楷体"/>
              </a:rPr>
              <a:t>4:40</a:t>
            </a:r>
            <a:r>
              <a:rPr lang="zh-CN" altLang="en-US" sz="3600" dirty="0">
                <a:latin typeface="华文楷体"/>
                <a:ea typeface="华文楷体"/>
                <a:cs typeface="华文楷体"/>
              </a:rPr>
              <a:t>，太</a:t>
            </a:r>
            <a:r>
              <a:rPr lang="en-US" altLang="zh-CN" sz="3600" dirty="0">
                <a:latin typeface="华文楷体"/>
                <a:ea typeface="华文楷体"/>
                <a:cs typeface="华文楷体"/>
              </a:rPr>
              <a:t>8:26</a:t>
            </a:r>
            <a:r>
              <a:rPr lang="zh-CN" altLang="en-US" sz="3600" dirty="0">
                <a:latin typeface="华文楷体"/>
                <a:ea typeface="华文楷体"/>
                <a:cs typeface="华文楷体"/>
              </a:rPr>
              <a:t>），履海（太</a:t>
            </a:r>
            <a:r>
              <a:rPr lang="en-US" altLang="zh-CN" sz="3600" dirty="0">
                <a:latin typeface="华文楷体"/>
                <a:ea typeface="华文楷体"/>
                <a:cs typeface="华文楷体"/>
              </a:rPr>
              <a:t>14:31</a:t>
            </a:r>
            <a:r>
              <a:rPr lang="zh-CN" altLang="en-US" sz="3600" dirty="0">
                <a:latin typeface="华文楷体"/>
                <a:ea typeface="华文楷体"/>
                <a:cs typeface="华文楷体"/>
              </a:rPr>
              <a:t>），耶稣登山变相之后门徒无法赶鬼出孩子（太</a:t>
            </a:r>
            <a:r>
              <a:rPr lang="en-US" altLang="zh-CN" sz="3600" dirty="0">
                <a:latin typeface="华文楷体"/>
                <a:ea typeface="华文楷体"/>
                <a:cs typeface="华文楷体"/>
              </a:rPr>
              <a:t>17:20</a:t>
            </a:r>
            <a:r>
              <a:rPr lang="zh-CN" altLang="en-US" sz="3600" dirty="0">
                <a:latin typeface="华文楷体"/>
                <a:ea typeface="华文楷体"/>
                <a:cs typeface="华文楷体"/>
              </a:rPr>
              <a:t>）</a:t>
            </a:r>
            <a:endParaRPr lang="en-US" altLang="zh-CN" sz="3600" dirty="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a:latin typeface="华文楷体"/>
                <a:ea typeface="华文楷体"/>
                <a:cs typeface="华文楷体"/>
              </a:rPr>
              <a:t>常不明白：撒种的比喻（可</a:t>
            </a:r>
            <a:r>
              <a:rPr lang="en-US" altLang="zh-CN" sz="3600" dirty="0">
                <a:latin typeface="华文楷体"/>
                <a:ea typeface="华文楷体"/>
                <a:cs typeface="华文楷体"/>
              </a:rPr>
              <a:t>4:13</a:t>
            </a:r>
            <a:r>
              <a:rPr lang="zh-CN" altLang="en-US" sz="3600" dirty="0">
                <a:latin typeface="华文楷体"/>
                <a:ea typeface="华文楷体"/>
                <a:cs typeface="华文楷体"/>
              </a:rPr>
              <a:t>），耶稣说法利赛人是瞎眼引路的（太</a:t>
            </a:r>
            <a:r>
              <a:rPr lang="en-US" altLang="zh-CN" sz="3600" dirty="0">
                <a:latin typeface="华文楷体"/>
                <a:ea typeface="华文楷体"/>
                <a:cs typeface="华文楷体"/>
              </a:rPr>
              <a:t>15</a:t>
            </a:r>
            <a:r>
              <a:rPr lang="zh-CN" altLang="en-US" sz="3600" dirty="0">
                <a:latin typeface="华文楷体"/>
                <a:ea typeface="华文楷体"/>
                <a:cs typeface="华文楷体"/>
              </a:rPr>
              <a:t>：</a:t>
            </a:r>
            <a:r>
              <a:rPr lang="en-US" altLang="zh-CN" sz="3600" dirty="0">
                <a:latin typeface="华文楷体"/>
                <a:ea typeface="华文楷体"/>
                <a:cs typeface="华文楷体"/>
              </a:rPr>
              <a:t>1-16</a:t>
            </a:r>
            <a:r>
              <a:rPr lang="zh-CN" altLang="en-US" sz="3600" dirty="0">
                <a:latin typeface="华文楷体"/>
                <a:ea typeface="华文楷体"/>
                <a:cs typeface="华文楷体"/>
              </a:rPr>
              <a:t>），五饼二鱼喂饱五千人、又喂饱四千人之后，耶稣要他们防备法利赛人和撒都该人的酵，他们以为是因为他们没有带饼（可</a:t>
            </a:r>
            <a:r>
              <a:rPr lang="en-US" altLang="zh-CN" sz="3600" dirty="0">
                <a:latin typeface="华文楷体"/>
                <a:ea typeface="华文楷体"/>
                <a:cs typeface="华文楷体"/>
              </a:rPr>
              <a:t>8:15-21</a:t>
            </a:r>
            <a:r>
              <a:rPr lang="zh-CN" altLang="en-US" sz="3600" dirty="0">
                <a:latin typeface="华文楷体"/>
                <a:ea typeface="华文楷体"/>
                <a:cs typeface="华文楷体"/>
              </a:rPr>
              <a:t>，太</a:t>
            </a:r>
            <a:r>
              <a:rPr lang="en-US" altLang="zh-CN" sz="3600" dirty="0">
                <a:latin typeface="华文楷体"/>
                <a:ea typeface="华文楷体"/>
                <a:cs typeface="华文楷体"/>
              </a:rPr>
              <a:t>16:1-12</a:t>
            </a:r>
            <a:r>
              <a:rPr lang="zh-CN" altLang="en-US" sz="3600" dirty="0">
                <a:latin typeface="华文楷体"/>
                <a:ea typeface="华文楷体"/>
                <a:cs typeface="华文楷体"/>
              </a:rPr>
              <a:t>）</a:t>
            </a:r>
            <a:endParaRPr lang="en-US" altLang="zh-CN" sz="3600" dirty="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a:latin typeface="华文楷体"/>
                <a:ea typeface="华文楷体"/>
                <a:cs typeface="华文楷体"/>
              </a:rPr>
              <a:t>难怪耶稣复活后要他们留在耶路撒冷等候灵洗</a:t>
            </a:r>
            <a:endParaRPr lang="en-US" altLang="zh-CN" sz="3600" dirty="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8</a:t>
            </a:fld>
            <a:endParaRPr lang="en-US"/>
          </a:p>
        </p:txBody>
      </p:sp>
    </p:spTree>
    <p:extLst>
      <p:ext uri="{BB962C8B-B14F-4D97-AF65-F5344CB8AC3E}">
        <p14:creationId xmlns:p14="http://schemas.microsoft.com/office/powerpoint/2010/main" val="19747574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571500" indent="-571500">
              <a:buFont typeface="Wingdings" charset="2"/>
              <a:buChar char="Ø"/>
            </a:pPr>
            <a:r>
              <a:rPr lang="zh-CN" altLang="en-US" sz="3600" dirty="0">
                <a:latin typeface="华文楷体"/>
                <a:ea typeface="华文楷体"/>
                <a:cs typeface="华文楷体"/>
              </a:rPr>
              <a:t>耶稣复活后的五旬节，圣灵的浇灌是一切的转捩点。</a:t>
            </a:r>
            <a:endParaRPr lang="en-US" altLang="zh-CN" sz="3600" dirty="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a:latin typeface="华文楷体"/>
                <a:ea typeface="华文楷体"/>
                <a:cs typeface="华文楷体"/>
              </a:rPr>
              <a:t>真的从捕鱼的成为得人的渔夫了，五旬节一次信的人有三千，使瘸子行走信的人又增加了五千。这只是开始呢。</a:t>
            </a:r>
            <a:endParaRPr lang="en-US" altLang="zh-CN" sz="3600" dirty="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a:latin typeface="华文楷体"/>
                <a:ea typeface="华文楷体"/>
                <a:cs typeface="华文楷体"/>
              </a:rPr>
              <a:t>从害怕被抓到大胆为主作见证</a:t>
            </a:r>
            <a:r>
              <a:rPr lang="zh-CN" altLang="zh-CN" sz="3600" dirty="0">
                <a:latin typeface="华文楷体"/>
                <a:ea typeface="华文楷体"/>
                <a:cs typeface="华文楷体"/>
              </a:rPr>
              <a:t>（</a:t>
            </a:r>
            <a:r>
              <a:rPr lang="zh-CN" altLang="en-US" sz="3600" dirty="0">
                <a:latin typeface="华文楷体"/>
                <a:ea typeface="华文楷体"/>
                <a:cs typeface="华文楷体"/>
              </a:rPr>
              <a:t>徒</a:t>
            </a:r>
            <a:r>
              <a:rPr lang="en-US" altLang="zh-CN" sz="3600" dirty="0">
                <a:latin typeface="华文楷体"/>
                <a:ea typeface="华文楷体"/>
                <a:cs typeface="华文楷体"/>
              </a:rPr>
              <a:t>4:13</a:t>
            </a:r>
            <a:r>
              <a:rPr lang="zh-CN" altLang="en-US" sz="3600" dirty="0">
                <a:latin typeface="华文楷体"/>
                <a:ea typeface="华文楷体"/>
                <a:cs typeface="华文楷体"/>
              </a:rPr>
              <a:t>）</a:t>
            </a:r>
            <a:endParaRPr lang="en-US" altLang="zh-CN" sz="3600" dirty="0">
              <a:latin typeface="华文楷体"/>
              <a:ea typeface="华文楷体"/>
              <a:cs typeface="华文楷体"/>
            </a:endParaRPr>
          </a:p>
          <a:p>
            <a:pPr marL="571500" indent="-571500">
              <a:buFont typeface="Wingdings" charset="2"/>
              <a:buChar char="Ø"/>
            </a:pPr>
            <a:r>
              <a:rPr lang="zh-CN" altLang="en-US" sz="3600" dirty="0">
                <a:latin typeface="华文楷体"/>
                <a:ea typeface="华文楷体"/>
                <a:cs typeface="华文楷体"/>
              </a:rPr>
              <a:t>从与外邦人分别到传福音给外邦人</a:t>
            </a:r>
            <a:endParaRPr lang="en-US" altLang="zh-CN" sz="3600" dirty="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a:latin typeface="华文楷体"/>
                <a:ea typeface="华文楷体"/>
                <a:cs typeface="华文楷体"/>
              </a:rPr>
              <a:t>从三次不认耶稣到为主被捕、最后殉道</a:t>
            </a:r>
            <a:endParaRPr lang="en-US" altLang="zh-CN" sz="3600" dirty="0">
              <a:latin typeface="华文楷体"/>
              <a:ea typeface="华文楷体"/>
              <a:cs typeface="华文楷体"/>
            </a:endParaRPr>
          </a:p>
          <a:p>
            <a:pPr marL="571500" indent="-571500">
              <a:buFont typeface="Wingdings" charset="2"/>
              <a:buChar char="Ø"/>
            </a:pPr>
            <a:r>
              <a:rPr lang="zh-CN" altLang="en-US" sz="3600" dirty="0">
                <a:latin typeface="华文楷体"/>
                <a:ea typeface="华文楷体"/>
                <a:cs typeface="华文楷体"/>
              </a:rPr>
              <a:t>因为有了圣灵的浇灌、认识神的心了</a:t>
            </a:r>
            <a:endParaRPr lang="en-US" altLang="zh-CN" sz="3600" dirty="0">
              <a:latin typeface="华文楷体"/>
              <a:ea typeface="华文楷体"/>
              <a:cs typeface="华文楷体"/>
            </a:endParaRPr>
          </a:p>
          <a:p>
            <a:pPr marL="571500" indent="-571500">
              <a:buFont typeface="Wingdings" charset="2"/>
              <a:buChar char="Ø"/>
            </a:pPr>
            <a:r>
              <a:rPr lang="zh-CN" altLang="en-US" sz="3600" dirty="0">
                <a:latin typeface="华文楷体"/>
                <a:ea typeface="华文楷体"/>
                <a:cs typeface="华文楷体"/>
              </a:rPr>
              <a:t>这也是我们的原则，神的律是高过人的律的。</a:t>
            </a:r>
            <a:endParaRPr lang="en-US" altLang="zh-CN" sz="3600" dirty="0">
              <a:latin typeface="华文楷体"/>
              <a:ea typeface="华文楷体"/>
              <a:cs typeface="华文楷体"/>
            </a:endParaRPr>
          </a:p>
          <a:p>
            <a:pPr marL="571500" indent="-571500">
              <a:buFont typeface="Wingdings" charset="2"/>
              <a:buChar char="Ø"/>
            </a:pPr>
            <a:r>
              <a:rPr lang="zh-CN" altLang="en-US" sz="3600" dirty="0">
                <a:latin typeface="华文楷体"/>
                <a:ea typeface="华文楷体"/>
                <a:cs typeface="华文楷体"/>
              </a:rPr>
              <a:t>如果我们认识神、知道祂的心意，我们就会顺服圣灵的带领，结出圣灵的果子、活出丰盛的生命。</a:t>
            </a:r>
            <a:endParaRPr lang="en-US" altLang="zh-CN" sz="3600" dirty="0">
              <a:latin typeface="华文楷体"/>
              <a:ea typeface="华文楷体"/>
              <a:cs typeface="华文楷体"/>
            </a:endParaRPr>
          </a:p>
          <a:p>
            <a:pPr marL="571500" indent="-571500">
              <a:buFont typeface="Wingdings" charset="2"/>
              <a:buChar char="Ø"/>
            </a:pPr>
            <a:r>
              <a:rPr lang="en-US" altLang="zh-CN" sz="3600" dirty="0">
                <a:latin typeface="华文楷体"/>
                <a:ea typeface="华文楷体"/>
                <a:cs typeface="华文楷体"/>
              </a:rPr>
              <a:t>WWJD, FROG</a:t>
            </a:r>
          </a:p>
        </p:txBody>
      </p:sp>
      <p:sp>
        <p:nvSpPr>
          <p:cNvPr id="4" name="Slide Number Placeholder 3"/>
          <p:cNvSpPr>
            <a:spLocks noGrp="1"/>
          </p:cNvSpPr>
          <p:nvPr>
            <p:ph type="sldNum" sz="quarter" idx="10"/>
          </p:nvPr>
        </p:nvSpPr>
        <p:spPr/>
        <p:txBody>
          <a:bodyPr/>
          <a:lstStyle/>
          <a:p>
            <a:fld id="{0A16FE89-D7C1-2741-9979-6947FE15307A}" type="slidenum">
              <a:rPr lang="en-US" smtClean="0"/>
              <a:t>9</a:t>
            </a:fld>
            <a:endParaRPr lang="en-US"/>
          </a:p>
        </p:txBody>
      </p:sp>
    </p:spTree>
    <p:extLst>
      <p:ext uri="{BB962C8B-B14F-4D97-AF65-F5344CB8AC3E}">
        <p14:creationId xmlns:p14="http://schemas.microsoft.com/office/powerpoint/2010/main" val="11569848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charset="2"/>
              <a:buNone/>
            </a:pPr>
            <a:r>
              <a:rPr lang="zh-CN" altLang="en-US" sz="3600" dirty="0">
                <a:latin typeface="华文楷体"/>
                <a:ea typeface="华文楷体"/>
                <a:cs typeface="华文楷体"/>
              </a:rPr>
              <a:t>彼得学的多好，圣灵引导他，他顺服的跟随：使徒行传记载</a:t>
            </a:r>
            <a:endParaRPr lang="en-US" altLang="zh-CN" sz="3600" dirty="0">
              <a:latin typeface="华文楷体"/>
              <a:ea typeface="华文楷体"/>
              <a:cs typeface="华文楷体"/>
            </a:endParaRPr>
          </a:p>
          <a:p>
            <a:pPr marL="571500" indent="-571500">
              <a:buFont typeface="Wingdings" charset="2"/>
              <a:buChar char="Ø"/>
            </a:pPr>
            <a:r>
              <a:rPr lang="zh-CN" altLang="en-US" sz="3600" dirty="0">
                <a:latin typeface="华文楷体"/>
                <a:ea typeface="华文楷体"/>
                <a:cs typeface="华文楷体"/>
              </a:rPr>
              <a:t>他医病赶鬼，使在美门口瘸腿的行走，连影子都可以治病</a:t>
            </a:r>
            <a:endParaRPr lang="en-US" altLang="zh-CN" sz="3600" dirty="0">
              <a:latin typeface="华文楷体"/>
              <a:ea typeface="华文楷体"/>
              <a:cs typeface="华文楷体"/>
            </a:endParaRPr>
          </a:p>
          <a:p>
            <a:pPr marL="571500" indent="-571500">
              <a:buFont typeface="Wingdings" charset="2"/>
              <a:buChar char="Ø"/>
            </a:pPr>
            <a:r>
              <a:rPr lang="zh-CN" altLang="en-US" sz="3600" dirty="0">
                <a:latin typeface="华文楷体"/>
                <a:ea typeface="华文楷体"/>
                <a:cs typeface="华文楷体"/>
              </a:rPr>
              <a:t>使多加复活</a:t>
            </a:r>
            <a:endParaRPr lang="en-US" altLang="zh-CN" sz="3600" dirty="0">
              <a:latin typeface="华文楷体"/>
              <a:ea typeface="华文楷体"/>
              <a:cs typeface="华文楷体"/>
            </a:endParaRPr>
          </a:p>
          <a:p>
            <a:pPr marL="571500" indent="-571500">
              <a:buFont typeface="Wingdings" charset="2"/>
              <a:buChar char="Ø"/>
            </a:pPr>
            <a:r>
              <a:rPr lang="zh-CN" altLang="en-US" sz="3600" dirty="0">
                <a:latin typeface="华文楷体"/>
                <a:ea typeface="华文楷体"/>
                <a:cs typeface="华文楷体"/>
              </a:rPr>
              <a:t>三次被捕，三次被释</a:t>
            </a:r>
            <a:endParaRPr lang="en-US" altLang="zh-CN" sz="3600" dirty="0">
              <a:latin typeface="华文楷体"/>
              <a:ea typeface="华文楷体"/>
              <a:cs typeface="华文楷体"/>
            </a:endParaRPr>
          </a:p>
          <a:p>
            <a:pPr marL="571500" indent="-571500">
              <a:buFont typeface="Wingdings" charset="2"/>
              <a:buChar char="Ø"/>
            </a:pPr>
            <a:r>
              <a:rPr lang="zh-CN" altLang="en-US" sz="3600" b="1" u="sng" dirty="0">
                <a:latin typeface="华文楷体"/>
                <a:ea typeface="华文楷体"/>
                <a:cs typeface="华文楷体"/>
              </a:rPr>
              <a:t>去哥尼流，一个外邦人（还是罗马的百夫长）家传道，他就是这样的顺服</a:t>
            </a:r>
            <a:endParaRPr lang="en-US" altLang="zh-CN" sz="3600" b="1" u="sng" dirty="0">
              <a:latin typeface="华文楷体"/>
              <a:ea typeface="华文楷体"/>
              <a:cs typeface="华文楷体"/>
            </a:endParaRPr>
          </a:p>
          <a:p>
            <a:pPr marL="571500" indent="-571500">
              <a:buFont typeface="Wingdings" charset="2"/>
              <a:buChar char="Ø"/>
            </a:pPr>
            <a:r>
              <a:rPr lang="zh-CN" altLang="en-US" sz="3600" b="1" u="sng" dirty="0">
                <a:latin typeface="华文楷体"/>
                <a:ea typeface="华文楷体"/>
                <a:cs typeface="华文楷体"/>
              </a:rPr>
              <a:t>接纳原称为扫罗的保罗</a:t>
            </a:r>
            <a:endParaRPr lang="en-US" altLang="zh-CN" sz="3600" b="1" u="sng" dirty="0">
              <a:latin typeface="华文楷体"/>
              <a:ea typeface="华文楷体"/>
              <a:cs typeface="华文楷体"/>
            </a:endParaRPr>
          </a:p>
          <a:p>
            <a:pPr marL="571500" indent="-571500">
              <a:buFont typeface="Wingdings" charset="2"/>
              <a:buChar char="Ø"/>
            </a:pPr>
            <a:r>
              <a:rPr lang="zh-CN" altLang="en-US" sz="3600" dirty="0">
                <a:latin typeface="华文楷体"/>
                <a:ea typeface="华文楷体"/>
                <a:cs typeface="华文楷体"/>
              </a:rPr>
              <a:t>可</a:t>
            </a:r>
            <a:r>
              <a:rPr lang="en-US" altLang="zh-CN" sz="3600" dirty="0">
                <a:latin typeface="华文楷体"/>
                <a:ea typeface="华文楷体"/>
                <a:cs typeface="华文楷体"/>
              </a:rPr>
              <a:t>8:34</a:t>
            </a:r>
            <a:r>
              <a:rPr lang="zh-CN" altLang="en-US" sz="3600" dirty="0">
                <a:latin typeface="华文楷体"/>
                <a:ea typeface="华文楷体"/>
                <a:cs typeface="华文楷体"/>
              </a:rPr>
              <a:t>，成为耶稣真正的门徒了</a:t>
            </a:r>
            <a:endParaRPr lang="en-US" altLang="zh-CN" sz="3600" dirty="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b="1" dirty="0">
                <a:effectLst>
                  <a:outerShdw blurRad="50800" dist="38100" dir="18900000" algn="bl" rotWithShape="0">
                    <a:prstClr val="black">
                      <a:alpha val="40000"/>
                    </a:prstClr>
                  </a:outerShdw>
                </a:effectLst>
                <a:latin typeface="华文楷体"/>
                <a:ea typeface="华文楷体"/>
                <a:cs typeface="华文楷体"/>
              </a:rPr>
              <a:t>在你一切所行的事上，都要认定祂，祂必指引你的路。（箴</a:t>
            </a:r>
            <a:r>
              <a:rPr lang="en-US" altLang="zh-CN" sz="3600" b="1" dirty="0">
                <a:effectLst>
                  <a:outerShdw blurRad="50800" dist="38100" dir="18900000" algn="bl" rotWithShape="0">
                    <a:prstClr val="black">
                      <a:alpha val="40000"/>
                    </a:prstClr>
                  </a:outerShdw>
                </a:effectLst>
                <a:latin typeface="华文楷体"/>
                <a:ea typeface="华文楷体"/>
                <a:cs typeface="华文楷体"/>
              </a:rPr>
              <a:t>3:6</a:t>
            </a:r>
            <a:r>
              <a:rPr lang="zh-CN" altLang="en-US" sz="3600" b="1" dirty="0">
                <a:effectLst>
                  <a:outerShdw blurRad="50800" dist="38100" dir="18900000" algn="bl" rotWithShape="0">
                    <a:prstClr val="black">
                      <a:alpha val="40000"/>
                    </a:prstClr>
                  </a:outerShdw>
                </a:effectLst>
                <a:latin typeface="华文楷体"/>
                <a:ea typeface="华文楷体"/>
                <a:cs typeface="华文楷体"/>
              </a:rPr>
              <a:t>）</a:t>
            </a:r>
            <a:endParaRPr lang="en-US" altLang="zh-CN" sz="3600" b="1">
              <a:effectLst>
                <a:outerShdw blurRad="50800" dist="38100" dir="18900000" algn="bl" rotWithShape="0">
                  <a:prstClr val="black">
                    <a:alpha val="40000"/>
                  </a:prstClr>
                </a:outerShdw>
              </a:effectLst>
              <a:latin typeface="华文楷体"/>
              <a:ea typeface="华文楷体"/>
              <a:cs typeface="华文楷体"/>
            </a:endParaRPr>
          </a:p>
          <a:p>
            <a:pPr marL="571500" indent="-571500">
              <a:buFont typeface="Wingdings" charset="2"/>
              <a:buChar char="Ø"/>
            </a:pPr>
            <a:endParaRPr lang="en-US" altLang="zh-CN" sz="3600" dirty="0">
              <a:latin typeface="华文楷体"/>
              <a:ea typeface="华文楷体"/>
              <a:cs typeface="华文楷体"/>
            </a:endParaRPr>
          </a:p>
          <a:p>
            <a:pPr marL="571500" indent="-571500">
              <a:buFont typeface="Wingdings" charset="2"/>
              <a:buChar char="Ø"/>
            </a:pPr>
            <a:endParaRPr lang="en-US" altLang="zh-CN" sz="3600" dirty="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10</a:t>
            </a:fld>
            <a:endParaRPr lang="en-US"/>
          </a:p>
        </p:txBody>
      </p:sp>
    </p:spTree>
    <p:extLst>
      <p:ext uri="{BB962C8B-B14F-4D97-AF65-F5344CB8AC3E}">
        <p14:creationId xmlns:p14="http://schemas.microsoft.com/office/powerpoint/2010/main" val="11569848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Subtitl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Title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en-US"/>
              <a:t>Click to edit Master title style</a:t>
            </a:r>
          </a:p>
        </p:txBody>
      </p:sp>
      <p:cxnSp>
        <p:nvCxnSpPr>
          <p:cNvPr id="8" name="Straight Connector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Date Placeholder 14"/>
          <p:cNvSpPr>
            <a:spLocks noGrp="1"/>
          </p:cNvSpPr>
          <p:nvPr>
            <p:ph type="dt" sz="half" idx="10"/>
          </p:nvPr>
        </p:nvSpPr>
        <p:spPr/>
        <p:txBody>
          <a:bodyPr/>
          <a:lstStyle/>
          <a:p>
            <a:pPr eaLnBrk="1" latinLnBrk="0" hangingPunct="1"/>
            <a:fld id="{B41ABA4E-CD72-497B-97AA-7213B3980F60}" type="datetimeFigureOut">
              <a:rPr lang="en-US" smtClean="0"/>
              <a:pPr eaLnBrk="1" latinLnBrk="0" hangingPunct="1"/>
              <a:t>10/20/2019</a:t>
            </a:fld>
            <a:endParaRPr lang="en-US"/>
          </a:p>
        </p:txBody>
      </p:sp>
      <p:sp>
        <p:nvSpPr>
          <p:cNvPr id="16" name="Slide Number Placeholder 15"/>
          <p:cNvSpPr>
            <a:spLocks noGrp="1"/>
          </p:cNvSpPr>
          <p:nvPr>
            <p:ph type="sldNum" sz="quarter" idx="11"/>
          </p:nvPr>
        </p:nvSpPr>
        <p:spPr/>
        <p:txBody>
          <a:bodyPr/>
          <a:lstStyle/>
          <a:p>
            <a:fld id="{D2E57653-3E58-4892-A7ED-712530ACC680}" type="slidenum">
              <a:rPr kumimoji="0" lang="en-US" smtClean="0"/>
              <a:pPr eaLnBrk="1" latinLnBrk="0" hangingPunct="1"/>
              <a:t>‹#›</a:t>
            </a:fld>
            <a:endParaRPr kumimoji="0" lang="en-US"/>
          </a:p>
        </p:txBody>
      </p:sp>
      <p:sp>
        <p:nvSpPr>
          <p:cNvPr id="17" name="Footer Placeholder 16"/>
          <p:cNvSpPr>
            <a:spLocks noGrp="1"/>
          </p:cNvSpPr>
          <p:nvPr>
            <p:ph type="ftr" sz="quarter" idx="12"/>
          </p:nvPr>
        </p:nvSpPr>
        <p:spPr/>
        <p:txBody>
          <a:bodyPr/>
          <a:lstStyle/>
          <a:p>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Content Placeholder 8"/>
          <p:cNvSpPr>
            <a:spLocks noGrp="1"/>
          </p:cNvSpPr>
          <p:nvPr>
            <p:ph idx="1"/>
          </p:nvPr>
        </p:nvSpPr>
        <p:spPr>
          <a:xfrm>
            <a:off x="457200" y="1524000"/>
            <a:ext cx="82296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4" name="Date Placeholder 13"/>
          <p:cNvSpPr>
            <a:spLocks noGrp="1"/>
          </p:cNvSpPr>
          <p:nvPr>
            <p:ph type="dt" sz="half" idx="14"/>
          </p:nvPr>
        </p:nvSpPr>
        <p:spPr/>
        <p:txBody>
          <a:bodyPr/>
          <a:lstStyle/>
          <a:p>
            <a:pPr eaLnBrk="1" latinLnBrk="0" hangingPunct="1"/>
            <a:fld id="{B41ABA4E-CD72-497B-97AA-7213B3980F60}" type="datetimeFigureOut">
              <a:rPr lang="en-US" smtClean="0"/>
              <a:pPr eaLnBrk="1" latinLnBrk="0" hangingPunct="1"/>
              <a:t>10/20/2019</a:t>
            </a:fld>
            <a:endParaRPr lang="en-US"/>
          </a:p>
        </p:txBody>
      </p:sp>
      <p:sp>
        <p:nvSpPr>
          <p:cNvPr id="15" name="Slide Number Placeholder 14"/>
          <p:cNvSpPr>
            <a:spLocks noGrp="1"/>
          </p:cNvSpPr>
          <p:nvPr>
            <p:ph type="sldNum" sz="quarter" idx="15"/>
          </p:nvPr>
        </p:nvSpPr>
        <p:spPr/>
        <p:txBody>
          <a:bodyPr/>
          <a:lstStyle>
            <a:lvl1pPr algn="ctr">
              <a:defRPr/>
            </a:lvl1pPr>
          </a:lstStyle>
          <a:p>
            <a:fld id="{D2E57653-3E58-4892-A7ED-712530ACC680}" type="slidenum">
              <a:rPr kumimoji="0" lang="en-US" smtClean="0"/>
              <a:pPr eaLnBrk="1" latinLnBrk="0" hangingPunct="1"/>
              <a:t>‹#›</a:t>
            </a:fld>
            <a:endParaRPr kumimoji="0" lang="en-US"/>
          </a:p>
        </p:txBody>
      </p:sp>
      <p:sp>
        <p:nvSpPr>
          <p:cNvPr id="16" name="Footer Placeholder 15"/>
          <p:cNvSpPr>
            <a:spLocks noGrp="1"/>
          </p:cNvSpPr>
          <p:nvPr>
            <p:ph type="ftr" sz="quarter" idx="16"/>
          </p:nvPr>
        </p:nvSpPr>
        <p:spPr/>
        <p:txBody>
          <a:bodyPr/>
          <a:lstStyle/>
          <a:p>
            <a:endParaRPr kumimoji="0" lang="en-US"/>
          </a:p>
        </p:txBody>
      </p:sp>
      <p:sp>
        <p:nvSpPr>
          <p:cNvPr id="17" name="Title 16"/>
          <p:cNvSpPr>
            <a:spLocks noGrp="1"/>
          </p:cNvSpPr>
          <p:nvPr>
            <p:ph type="title"/>
          </p:nvPr>
        </p:nvSpPr>
        <p:spPr/>
        <p:txBody>
          <a:bodyPr rtlCol="0" anchor="b" anchorCtr="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eaLnBrk="1" latinLnBrk="0" hangingPunct="1"/>
            <a:fld id="{B41ABA4E-CD72-497B-97AA-7213B3980F60}" type="datetimeFigureOut">
              <a:rPr lang="en-US" smtClean="0"/>
              <a:pPr eaLnBrk="1" latinLnBrk="0" hangingPunct="1"/>
              <a:t>10/20/2019</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D2E57653-3E58-4892-A7ED-712530ACC680}" type="slidenum">
              <a:rPr kumimoji="0" lang="en-US" smtClean="0"/>
              <a:pPr eaLnBrk="1" latinLnBrk="0" hangingPunct="1"/>
              <a:t>‹#›</a:t>
            </a:fld>
            <a:endParaRPr kumimoji="0" lang="en-US"/>
          </a:p>
        </p:txBody>
      </p:sp>
      <p:sp>
        <p:nvSpPr>
          <p:cNvPr id="2" name="Titl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en-US"/>
              <a:t>Click to edit Master title style</a:t>
            </a:r>
          </a:p>
        </p:txBody>
      </p:sp>
      <p:sp>
        <p:nvSpPr>
          <p:cNvPr id="3" name="Text Placeholder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cxnSp>
        <p:nvCxnSpPr>
          <p:cNvPr id="7" name="Straight Connector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pPr eaLnBrk="1" latinLnBrk="0" hangingPunct="1"/>
            <a:fld id="{B41ABA4E-CD72-497B-97AA-7213B3980F60}" type="datetimeFigureOut">
              <a:rPr lang="en-US" smtClean="0"/>
              <a:pPr eaLnBrk="1" latinLnBrk="0" hangingPunct="1"/>
              <a:t>10/20/2019</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D2E57653-3E58-4892-A7ED-712530ACC680}" type="slidenum">
              <a:rPr kumimoji="0" lang="en-US" smtClean="0"/>
              <a:pPr eaLnBrk="1" latinLnBrk="0" hangingPunct="1"/>
              <a:t>‹#›</a:t>
            </a:fld>
            <a:endParaRPr kumimoji="0" lang="en-US"/>
          </a:p>
        </p:txBody>
      </p:sp>
      <p:sp>
        <p:nvSpPr>
          <p:cNvPr id="2" name="Title 1"/>
          <p:cNvSpPr>
            <a:spLocks noGrp="1"/>
          </p:cNvSpPr>
          <p:nvPr>
            <p:ph type="title"/>
          </p:nvPr>
        </p:nvSpPr>
        <p:spPr/>
        <p:txBody>
          <a:bodyPr/>
          <a:lstStyle/>
          <a:p>
            <a:r>
              <a:rPr kumimoji="0" lang="en-US"/>
              <a:t>Click to edit Master title style</a:t>
            </a:r>
          </a:p>
        </p:txBody>
      </p:sp>
      <p:sp>
        <p:nvSpPr>
          <p:cNvPr id="11" name="Content Placeholder 10"/>
          <p:cNvSpPr>
            <a:spLocks noGrp="1"/>
          </p:cNvSpPr>
          <p:nvPr>
            <p:ph sz="half" idx="1"/>
          </p:nvPr>
        </p:nvSpPr>
        <p:spPr>
          <a:xfrm>
            <a:off x="457200" y="1524000"/>
            <a:ext cx="4059936"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2"/>
          </p:nvPr>
        </p:nvSpPr>
        <p:spPr>
          <a:xfrm>
            <a:off x="4648200" y="1524000"/>
            <a:ext cx="4059936"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D2E57653-3E58-4892-A7ED-712530ACC680}" type="slidenum">
              <a:rPr kumimoji="0" lang="en-US" smtClean="0"/>
              <a:pPr eaLnBrk="1" latinLnBrk="0" hangingPunct="1"/>
              <a:t>‹#›</a:t>
            </a:fld>
            <a:endParaRPr kumimoji="0" lang="en-US"/>
          </a:p>
        </p:txBody>
      </p:sp>
      <p:sp>
        <p:nvSpPr>
          <p:cNvPr id="8" name="Footer Placeholder 7"/>
          <p:cNvSpPr>
            <a:spLocks noGrp="1"/>
          </p:cNvSpPr>
          <p:nvPr>
            <p:ph type="ftr" sz="quarter" idx="11"/>
          </p:nvPr>
        </p:nvSpPr>
        <p:spPr/>
        <p:txBody>
          <a:bodyPr/>
          <a:lstStyle/>
          <a:p>
            <a:endParaRPr kumimoji="0" lang="en-US"/>
          </a:p>
        </p:txBody>
      </p:sp>
      <p:sp>
        <p:nvSpPr>
          <p:cNvPr id="7" name="Date Placeholder 6"/>
          <p:cNvSpPr>
            <a:spLocks noGrp="1"/>
          </p:cNvSpPr>
          <p:nvPr>
            <p:ph type="dt" sz="half" idx="10"/>
          </p:nvPr>
        </p:nvSpPr>
        <p:spPr/>
        <p:txBody>
          <a:bodyPr/>
          <a:lstStyle/>
          <a:p>
            <a:pPr eaLnBrk="1" latinLnBrk="0" hangingPunct="1"/>
            <a:fld id="{B41ABA4E-CD72-497B-97AA-7213B3980F60}" type="datetimeFigureOut">
              <a:rPr lang="en-US" smtClean="0"/>
              <a:pPr eaLnBrk="1" latinLnBrk="0" hangingPunct="1"/>
              <a:t>10/20/2019</a:t>
            </a:fld>
            <a:endParaRPr lang="en-US"/>
          </a:p>
        </p:txBody>
      </p:sp>
      <p:sp>
        <p:nvSpPr>
          <p:cNvPr id="3" name="Text Placeholder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32" name="Content Placeholder 31"/>
          <p:cNvSpPr>
            <a:spLocks noGrp="1"/>
          </p:cNvSpPr>
          <p:nvPr>
            <p:ph sz="half" idx="2"/>
          </p:nvPr>
        </p:nvSpPr>
        <p:spPr>
          <a:xfrm>
            <a:off x="457200" y="2201896"/>
            <a:ext cx="4038600" cy="3913632"/>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4" name="Content Placeholder 33"/>
          <p:cNvSpPr>
            <a:spLocks noGrp="1"/>
          </p:cNvSpPr>
          <p:nvPr>
            <p:ph sz="quarter" idx="4"/>
          </p:nvPr>
        </p:nvSpPr>
        <p:spPr>
          <a:xfrm>
            <a:off x="4649788" y="2201896"/>
            <a:ext cx="4038600" cy="3913632"/>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 name="Title 1"/>
          <p:cNvSpPr>
            <a:spLocks noGrp="1"/>
          </p:cNvSpPr>
          <p:nvPr>
            <p:ph type="title"/>
          </p:nvPr>
        </p:nvSpPr>
        <p:spPr>
          <a:xfrm>
            <a:off x="457200" y="155448"/>
            <a:ext cx="8229600" cy="1143000"/>
          </a:xfrm>
        </p:spPr>
        <p:txBody>
          <a:bodyPr anchor="b" anchorCtr="0"/>
          <a:lstStyle>
            <a:lvl1pPr>
              <a:defRPr/>
            </a:lvl1pPr>
          </a:lstStyle>
          <a:p>
            <a:r>
              <a:rPr kumimoji="0" lang="en-US"/>
              <a:t>Click to edit Master title style</a:t>
            </a:r>
          </a:p>
        </p:txBody>
      </p:sp>
      <p:sp>
        <p:nvSpPr>
          <p:cNvPr id="12" name="Text Placeholder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cxnSp>
        <p:nvCxnSpPr>
          <p:cNvPr id="10" name="Straight Connector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pPr eaLnBrk="1" latinLnBrk="0" hangingPunct="1"/>
            <a:fld id="{B41ABA4E-CD72-497B-97AA-7213B3980F60}" type="datetimeFigureOut">
              <a:rPr lang="en-US" smtClean="0"/>
              <a:pPr eaLnBrk="1" latinLnBrk="0" hangingPunct="1"/>
              <a:t>10/20/2019</a:t>
            </a:fld>
            <a:endParaRPr lang="en-US"/>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D2E57653-3E58-4892-A7ED-712530ACC680}" type="slidenum">
              <a:rPr kumimoji="0" lang="en-US" smtClean="0"/>
              <a:pPr eaLnBrk="1" latinLnBrk="0" hangingPunct="1"/>
              <a:t>‹#›</a:t>
            </a:fld>
            <a:endParaRPr kumimoji="0" lang="en-US"/>
          </a:p>
        </p:txBody>
      </p:sp>
      <p:sp>
        <p:nvSpPr>
          <p:cNvPr id="2" name="Title 1"/>
          <p:cNvSpPr>
            <a:spLocks noGrp="1"/>
          </p:cNvSpPr>
          <p:nvPr>
            <p:ph type="title"/>
          </p:nvPr>
        </p:nvSpPr>
        <p:spPr/>
        <p:txBody>
          <a:bodyPr/>
          <a:lstStyle/>
          <a:p>
            <a:r>
              <a:rPr kumimoji="0" lang="en-US"/>
              <a:t>Click to edit Master title style</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eaLnBrk="1" latinLnBrk="0" hangingPunct="1"/>
            <a:fld id="{B41ABA4E-CD72-497B-97AA-7213B3980F60}" type="datetimeFigureOut">
              <a:rPr lang="en-US" smtClean="0"/>
              <a:pPr eaLnBrk="1" latinLnBrk="0" hangingPunct="1"/>
              <a:t>10/20/2019</a:t>
            </a:fld>
            <a:endParaRPr lang="en-US"/>
          </a:p>
        </p:txBody>
      </p:sp>
      <p:sp>
        <p:nvSpPr>
          <p:cNvPr id="3" name="Footer Placeholder 2"/>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p:txBody>
          <a:bodyPr/>
          <a:lstStyle/>
          <a:p>
            <a:fld id="{D2E57653-3E58-4892-A7ED-712530ACC680}" type="slidenum">
              <a:rPr kumimoji="0" lang="en-US" smtClean="0"/>
              <a:pPr eaLnBrk="1" latinLnBrk="0" hangingPunct="1"/>
              <a:t>‹#›</a:t>
            </a:fld>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9" name="Content Placeholder 28"/>
          <p:cNvSpPr>
            <a:spLocks noGrp="1"/>
          </p:cNvSpPr>
          <p:nvPr>
            <p:ph sz="quarter" idx="1"/>
          </p:nvPr>
        </p:nvSpPr>
        <p:spPr>
          <a:xfrm>
            <a:off x="457200" y="457200"/>
            <a:ext cx="6248400" cy="5715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 name="Text Placeholder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31" name="Title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a:t>Click to edit Master title style</a:t>
            </a:r>
          </a:p>
        </p:txBody>
      </p:sp>
      <p:sp>
        <p:nvSpPr>
          <p:cNvPr id="8" name="Date Placeholder 7"/>
          <p:cNvSpPr>
            <a:spLocks noGrp="1"/>
          </p:cNvSpPr>
          <p:nvPr>
            <p:ph type="dt" sz="half" idx="14"/>
          </p:nvPr>
        </p:nvSpPr>
        <p:spPr/>
        <p:txBody>
          <a:bodyPr/>
          <a:lstStyle/>
          <a:p>
            <a:pPr eaLnBrk="1" latinLnBrk="0" hangingPunct="1"/>
            <a:fld id="{B41ABA4E-CD72-497B-97AA-7213B3980F60}" type="datetimeFigureOut">
              <a:rPr lang="en-US" smtClean="0"/>
              <a:pPr eaLnBrk="1" latinLnBrk="0" hangingPunct="1"/>
              <a:t>10/20/2019</a:t>
            </a:fld>
            <a:endParaRPr lang="en-US"/>
          </a:p>
        </p:txBody>
      </p:sp>
      <p:sp>
        <p:nvSpPr>
          <p:cNvPr id="9" name="Slide Number Placeholder 8"/>
          <p:cNvSpPr>
            <a:spLocks noGrp="1"/>
          </p:cNvSpPr>
          <p:nvPr>
            <p:ph type="sldNum" sz="quarter" idx="15"/>
          </p:nvPr>
        </p:nvSpPr>
        <p:spPr/>
        <p:txBody>
          <a:bodyPr/>
          <a:lstStyle/>
          <a:p>
            <a:fld id="{D2E57653-3E58-4892-A7ED-712530ACC680}" type="slidenum">
              <a:rPr kumimoji="0" lang="en-US" smtClean="0"/>
              <a:pPr eaLnBrk="1" latinLnBrk="0" hangingPunct="1"/>
              <a:t>‹#›</a:t>
            </a:fld>
            <a:endParaRPr kumimoji="0" lang="en-US"/>
          </a:p>
        </p:txBody>
      </p:sp>
      <p:sp>
        <p:nvSpPr>
          <p:cNvPr id="10" name="Footer Placeholder 9"/>
          <p:cNvSpPr>
            <a:spLocks noGrp="1"/>
          </p:cNvSpPr>
          <p:nvPr>
            <p:ph type="ftr" sz="quarter" idx="16"/>
          </p:nvPr>
        </p:nvSpPr>
        <p:spPr/>
        <p:txBody>
          <a:bodyPr/>
          <a:lstStyle/>
          <a:p>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a:t>Click to edit Master title style</a:t>
            </a:r>
          </a:p>
        </p:txBody>
      </p:sp>
      <p:sp>
        <p:nvSpPr>
          <p:cNvPr id="3" name="Picture Placeholder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en-US"/>
              <a:t>Drag picture to placeholder or click icon to add</a:t>
            </a:r>
          </a:p>
        </p:txBody>
      </p:sp>
      <p:sp>
        <p:nvSpPr>
          <p:cNvPr id="4" name="Text Placeholder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8" name="Date Placeholder 7"/>
          <p:cNvSpPr>
            <a:spLocks noGrp="1"/>
          </p:cNvSpPr>
          <p:nvPr>
            <p:ph type="dt" sz="half" idx="10"/>
          </p:nvPr>
        </p:nvSpPr>
        <p:spPr/>
        <p:txBody>
          <a:bodyPr/>
          <a:lstStyle/>
          <a:p>
            <a:pPr eaLnBrk="1" latinLnBrk="0" hangingPunct="1"/>
            <a:fld id="{B41ABA4E-CD72-497B-97AA-7213B3980F60}" type="datetimeFigureOut">
              <a:rPr lang="en-US" smtClean="0"/>
              <a:pPr eaLnBrk="1" latinLnBrk="0" hangingPunct="1"/>
              <a:t>10/20/2019</a:t>
            </a:fld>
            <a:endParaRPr lang="en-US"/>
          </a:p>
        </p:txBody>
      </p:sp>
      <p:sp>
        <p:nvSpPr>
          <p:cNvPr id="9" name="Slide Number Placeholder 8"/>
          <p:cNvSpPr>
            <a:spLocks noGrp="1"/>
          </p:cNvSpPr>
          <p:nvPr>
            <p:ph type="sldNum" sz="quarter" idx="11"/>
          </p:nvPr>
        </p:nvSpPr>
        <p:spPr/>
        <p:txBody>
          <a:bodyPr/>
          <a:lstStyle/>
          <a:p>
            <a:fld id="{D2E57653-3E58-4892-A7ED-712530ACC680}" type="slidenum">
              <a:rPr kumimoji="0" lang="en-US" smtClean="0"/>
              <a:pPr eaLnBrk="1" latinLnBrk="0" hangingPunct="1"/>
              <a:t>‹#›</a:t>
            </a:fld>
            <a:endParaRPr kumimoji="0" lang="en-US"/>
          </a:p>
        </p:txBody>
      </p:sp>
      <p:sp>
        <p:nvSpPr>
          <p:cNvPr id="10" name="Footer Placeholder 9"/>
          <p:cNvSpPr>
            <a:spLocks noGrp="1"/>
          </p:cNvSpPr>
          <p:nvPr>
            <p:ph type="ftr" sz="quarter" idx="12"/>
          </p:nvPr>
        </p:nvSpPr>
        <p:spPr/>
        <p:txBody>
          <a:bodyPr/>
          <a:lstStyle/>
          <a:p>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eaLnBrk="1" latinLnBrk="0" hangingPunct="1"/>
            <a:fld id="{B41ABA4E-CD72-497B-97AA-7213B3980F60}" type="datetimeFigureOut">
              <a:rPr lang="en-US" smtClean="0"/>
              <a:pPr eaLnBrk="1" latinLnBrk="0" hangingPunct="1"/>
              <a:t>10/20/2019</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D2E57653-3E58-4892-A7ED-712530ACC680}" type="slidenum">
              <a:rPr kumimoji="0" lang="en-US" smtClean="0"/>
              <a:pPr eaLnBrk="1" latinLnBrk="0" hangingPunct="1"/>
              <a:t>‹#›</a:t>
            </a:fld>
            <a:endParaRPr kumimoji="0"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eaLnBrk="1" latinLnBrk="0" hangingPunct="1"/>
            <a:fld id="{B41ABA4E-CD72-497B-97AA-7213B3980F60}" type="datetimeFigureOut">
              <a:rPr lang="en-US" smtClean="0"/>
              <a:pPr eaLnBrk="1" latinLnBrk="0" hangingPunct="1"/>
              <a:t>10/20/2019</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D2E57653-3E58-4892-A7ED-712530ACC680}" type="slidenum">
              <a:rPr kumimoji="0" lang="en-US" smtClean="0"/>
              <a:pPr eaLnBrk="1" latinLnBrk="0" hangingPunct="1"/>
              <a:t>‹#›</a:t>
            </a:fld>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Text Placeholder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pPr eaLnBrk="1" latinLnBrk="0" hangingPunct="1"/>
            <a:fld id="{B41ABA4E-CD72-497B-97AA-7213B3980F60}" type="datetimeFigureOut">
              <a:rPr lang="en-US" smtClean="0"/>
              <a:pPr eaLnBrk="1" latinLnBrk="0" hangingPunct="1"/>
              <a:t>10/20/2019</a:t>
            </a:fld>
            <a:endParaRPr lang="en-US"/>
          </a:p>
        </p:txBody>
      </p:sp>
      <p:sp>
        <p:nvSpPr>
          <p:cNvPr id="10" name="Footer Placeholder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kumimoji="0" lang="en-US"/>
          </a:p>
        </p:txBody>
      </p:sp>
      <p:sp>
        <p:nvSpPr>
          <p:cNvPr id="22" name="Slide Number Placeholder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D2E57653-3E58-4892-A7ED-712530ACC680}" type="slidenum">
              <a:rPr kumimoji="0" lang="en-US" smtClean="0"/>
              <a:pPr eaLnBrk="1" latinLnBrk="0" hangingPunct="1"/>
              <a:t>‹#›</a:t>
            </a:fld>
            <a:endParaRPr kumimoji="0" lang="en-US"/>
          </a:p>
        </p:txBody>
      </p:sp>
      <p:sp>
        <p:nvSpPr>
          <p:cNvPr id="5" name="Title Placeholder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en-US"/>
              <a:t>Click to edit Master title style</a:t>
            </a:r>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Follow Jesus.jp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98092"/>
            <a:ext cx="9144000" cy="7062608"/>
          </a:xfrm>
          <a:prstGeom prst="rect">
            <a:avLst/>
          </a:prstGeom>
        </p:spPr>
      </p:pic>
      <p:sp>
        <p:nvSpPr>
          <p:cNvPr id="2" name="Subtitle 1"/>
          <p:cNvSpPr>
            <a:spLocks noGrp="1"/>
          </p:cNvSpPr>
          <p:nvPr>
            <p:ph type="subTitle" idx="1"/>
          </p:nvPr>
        </p:nvSpPr>
        <p:spPr/>
        <p:txBody>
          <a:bodyPr/>
          <a:lstStyle/>
          <a:p>
            <a:endParaRPr lang="en-US" sz="3600" b="1" dirty="0">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ctrTitle"/>
          </p:nvPr>
        </p:nvSpPr>
        <p:spPr/>
        <p:txBody>
          <a:bodyPr/>
          <a:lstStyle/>
          <a:p>
            <a:br>
              <a:rPr lang="en-US" altLang="zh-CN" sz="8800" b="1" dirty="0">
                <a:effectLst>
                  <a:outerShdw blurRad="50800" dist="38100" dir="18900000" algn="bl" rotWithShape="0">
                    <a:prstClr val="black">
                      <a:alpha val="40000"/>
                    </a:prstClr>
                  </a:outerShdw>
                </a:effectLst>
                <a:latin typeface="华文楷体"/>
                <a:ea typeface="华文楷体"/>
                <a:cs typeface="华文楷体"/>
              </a:rPr>
            </a:br>
            <a:br>
              <a:rPr lang="en-US" altLang="zh-CN" sz="8800" b="1" dirty="0">
                <a:effectLst>
                  <a:outerShdw blurRad="50800" dist="38100" dir="18900000" algn="bl" rotWithShape="0">
                    <a:prstClr val="black">
                      <a:alpha val="40000"/>
                    </a:prstClr>
                  </a:outerShdw>
                </a:effectLst>
                <a:latin typeface="华文楷体"/>
                <a:ea typeface="华文楷体"/>
                <a:cs typeface="华文楷体"/>
              </a:rPr>
            </a:br>
            <a:r>
              <a:rPr lang="zh-CN" altLang="en-US" sz="8800" b="1" dirty="0">
                <a:effectLst>
                  <a:outerShdw blurRad="50800" dist="38100" dir="18900000" algn="bl" rotWithShape="0">
                    <a:prstClr val="black">
                      <a:alpha val="40000"/>
                    </a:prstClr>
                  </a:outerShdw>
                </a:effectLst>
                <a:latin typeface="华文楷体"/>
                <a:ea typeface="华文楷体"/>
                <a:cs typeface="华文楷体"/>
              </a:rPr>
              <a:t>跟随耶稣</a:t>
            </a:r>
            <a:br>
              <a:rPr lang="en-US" altLang="zh-CN" sz="8800" b="1" dirty="0">
                <a:effectLst>
                  <a:outerShdw blurRad="50800" dist="38100" dir="18900000" algn="bl" rotWithShape="0">
                    <a:prstClr val="black">
                      <a:alpha val="40000"/>
                    </a:prstClr>
                  </a:outerShdw>
                </a:effectLst>
                <a:latin typeface="华文楷体"/>
                <a:ea typeface="华文楷体"/>
                <a:cs typeface="华文楷体"/>
              </a:rPr>
            </a:br>
            <a:endParaRPr lang="en-US" sz="8800" b="1" dirty="0">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33140562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78766"/>
            <a:ext cx="8229600" cy="4117234"/>
          </a:xfrm>
        </p:spPr>
        <p:txBody>
          <a:bodyPr>
            <a:normAutofit/>
          </a:bodyPr>
          <a:lstStyle/>
          <a:p>
            <a:pPr marL="0" indent="0">
              <a:buNone/>
            </a:pPr>
            <a:endParaRPr lang="en-US" altLang="zh-CN" sz="4000" b="1" dirty="0">
              <a:effectLst>
                <a:outerShdw blurRad="50800" dist="38100" algn="l" rotWithShape="0">
                  <a:prstClr val="black">
                    <a:alpha val="40000"/>
                  </a:prstClr>
                </a:outerShdw>
              </a:effectLst>
              <a:latin typeface="华文楷体"/>
              <a:ea typeface="华文楷体"/>
              <a:cs typeface="华文楷体"/>
            </a:endParaRPr>
          </a:p>
          <a:p>
            <a:endParaRPr lang="en-US" sz="4000" b="1" dirty="0">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4800" b="1" dirty="0">
                <a:effectLst>
                  <a:outerShdw blurRad="50800" dist="38100" dir="18900000" algn="bl" rotWithShape="0">
                    <a:prstClr val="black">
                      <a:alpha val="40000"/>
                    </a:prstClr>
                  </a:outerShdw>
                </a:effectLst>
                <a:latin typeface="华文楷体"/>
                <a:ea typeface="华文楷体"/>
                <a:cs typeface="华文楷体"/>
              </a:rPr>
              <a:t>跟随耶稣</a:t>
            </a:r>
            <a:endParaRPr lang="en-US" sz="3200" b="1" dirty="0">
              <a:effectLst>
                <a:outerShdw blurRad="50800" dist="38100" dir="18900000" algn="bl" rotWithShape="0">
                  <a:prstClr val="black">
                    <a:alpha val="40000"/>
                  </a:prstClr>
                </a:outerShdw>
              </a:effectLst>
              <a:latin typeface="华文楷体"/>
              <a:ea typeface="华文楷体"/>
              <a:cs typeface="华文楷体"/>
            </a:endParaRPr>
          </a:p>
        </p:txBody>
      </p:sp>
      <p:pic>
        <p:nvPicPr>
          <p:cNvPr id="4" name="Picture 3" descr="Miraculous catch of fish.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65176"/>
            <a:ext cx="9144000" cy="7388352"/>
          </a:xfrm>
          <a:prstGeom prst="rect">
            <a:avLst/>
          </a:prstGeom>
        </p:spPr>
      </p:pic>
    </p:spTree>
    <p:extLst>
      <p:ext uri="{BB962C8B-B14F-4D97-AF65-F5344CB8AC3E}">
        <p14:creationId xmlns:p14="http://schemas.microsoft.com/office/powerpoint/2010/main" val="31319248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78766"/>
            <a:ext cx="8229600" cy="4117234"/>
          </a:xfrm>
        </p:spPr>
        <p:txBody>
          <a:bodyPr>
            <a:normAutofit/>
          </a:bodyPr>
          <a:lstStyle/>
          <a:p>
            <a:pPr marL="0" indent="0">
              <a:buNone/>
            </a:pPr>
            <a:r>
              <a:rPr lang="zh-CN" altLang="en-US" sz="4000" b="1" u="sng" dirty="0">
                <a:effectLst>
                  <a:outerShdw blurRad="50800" dist="38100" algn="l" rotWithShape="0">
                    <a:prstClr val="black">
                      <a:alpha val="40000"/>
                    </a:prstClr>
                  </a:outerShdw>
                </a:effectLst>
                <a:latin typeface="华文楷体"/>
                <a:ea typeface="华文楷体"/>
                <a:cs typeface="华文楷体"/>
              </a:rPr>
              <a:t>看到自己有需要</a:t>
            </a:r>
            <a:endParaRPr lang="en-US" altLang="zh-CN" sz="4000" b="1" u="sng" dirty="0">
              <a:effectLst>
                <a:outerShdw blurRad="50800" dist="38100" algn="l" rotWithShape="0">
                  <a:prstClr val="black">
                    <a:alpha val="40000"/>
                  </a:prstClr>
                </a:outerShdw>
              </a:effectLst>
              <a:latin typeface="华文楷体"/>
              <a:ea typeface="华文楷体"/>
              <a:cs typeface="华文楷体"/>
            </a:endParaRPr>
          </a:p>
          <a:p>
            <a:pPr marL="0" indent="0">
              <a:buNone/>
            </a:pPr>
            <a:endParaRPr lang="en-US" altLang="zh-CN" sz="4000" b="1" dirty="0">
              <a:effectLst>
                <a:outerShdw blurRad="50800" dist="38100" algn="l" rotWithShape="0">
                  <a:prstClr val="black">
                    <a:alpha val="40000"/>
                  </a:prstClr>
                </a:outerShdw>
              </a:effectLst>
              <a:latin typeface="华文楷体"/>
              <a:ea typeface="华文楷体"/>
              <a:cs typeface="华文楷体"/>
            </a:endParaRPr>
          </a:p>
          <a:p>
            <a:pPr marL="365760" lvl="1" indent="0" algn="just">
              <a:buNone/>
            </a:pPr>
            <a:r>
              <a:rPr lang="zh-CN" altLang="en-US" sz="4000" b="1" dirty="0">
                <a:effectLst>
                  <a:outerShdw blurRad="50800" dist="38100" algn="l" rotWithShape="0">
                    <a:prstClr val="black">
                      <a:alpha val="40000"/>
                    </a:prstClr>
                  </a:outerShdw>
                </a:effectLst>
                <a:latin typeface="华文楷体"/>
                <a:ea typeface="华文楷体"/>
                <a:cs typeface="华文楷体"/>
              </a:rPr>
              <a:t>西门彼得看见，就俯伏在耶稣膝前；说：“主啊！离开我，我是个罪人。”（路加福音</a:t>
            </a:r>
            <a:r>
              <a:rPr lang="zh-CN" altLang="zh-CN" sz="4000" b="1" dirty="0">
                <a:effectLst>
                  <a:outerShdw blurRad="50800" dist="38100" algn="l" rotWithShape="0">
                    <a:prstClr val="black">
                      <a:alpha val="40000"/>
                    </a:prstClr>
                  </a:outerShdw>
                </a:effectLst>
                <a:latin typeface="华文楷体"/>
                <a:ea typeface="华文楷体"/>
                <a:cs typeface="华文楷体"/>
              </a:rPr>
              <a:t>5</a:t>
            </a:r>
            <a:r>
              <a:rPr lang="en-US" altLang="zh-CN" sz="4000" b="1" dirty="0">
                <a:effectLst>
                  <a:outerShdw blurRad="50800" dist="38100" algn="l" rotWithShape="0">
                    <a:prstClr val="black">
                      <a:alpha val="40000"/>
                    </a:prstClr>
                  </a:outerShdw>
                </a:effectLst>
                <a:latin typeface="华文楷体"/>
                <a:ea typeface="华文楷体"/>
                <a:cs typeface="华文楷体"/>
              </a:rPr>
              <a:t>:</a:t>
            </a:r>
            <a:r>
              <a:rPr lang="zh-CN" altLang="zh-CN" sz="4000" b="1" dirty="0">
                <a:effectLst>
                  <a:outerShdw blurRad="50800" dist="38100" algn="l" rotWithShape="0">
                    <a:prstClr val="black">
                      <a:alpha val="40000"/>
                    </a:prstClr>
                  </a:outerShdw>
                </a:effectLst>
                <a:latin typeface="华文楷体"/>
                <a:ea typeface="华文楷体"/>
                <a:cs typeface="华文楷体"/>
              </a:rPr>
              <a:t>8</a:t>
            </a:r>
            <a:r>
              <a:rPr lang="zh-CN" altLang="en-US" sz="4000" b="1" dirty="0">
                <a:effectLst>
                  <a:outerShdw blurRad="50800" dist="38100" algn="l" rotWithShape="0">
                    <a:prstClr val="black">
                      <a:alpha val="40000"/>
                    </a:prstClr>
                  </a:outerShdw>
                </a:effectLst>
                <a:latin typeface="华文楷体"/>
                <a:ea typeface="华文楷体"/>
                <a:cs typeface="华文楷体"/>
              </a:rPr>
              <a:t>）</a:t>
            </a:r>
            <a:endParaRPr lang="en-US" altLang="zh-CN" sz="4000" b="1" dirty="0">
              <a:effectLst>
                <a:outerShdw blurRad="50800" dist="38100" algn="l" rotWithShape="0">
                  <a:prstClr val="black">
                    <a:alpha val="40000"/>
                  </a:prstClr>
                </a:outerShdw>
              </a:effectLst>
              <a:latin typeface="华文楷体"/>
              <a:ea typeface="华文楷体"/>
              <a:cs typeface="华文楷体"/>
            </a:endParaRPr>
          </a:p>
          <a:p>
            <a:pPr marL="0" indent="0">
              <a:buNone/>
            </a:pPr>
            <a:endParaRPr lang="en-US" altLang="zh-CN" sz="4000" b="1" dirty="0">
              <a:effectLst>
                <a:outerShdw blurRad="50800" dist="38100" algn="l" rotWithShape="0">
                  <a:prstClr val="black">
                    <a:alpha val="40000"/>
                  </a:prstClr>
                </a:outerShdw>
              </a:effectLst>
              <a:latin typeface="华文楷体"/>
              <a:ea typeface="华文楷体"/>
              <a:cs typeface="华文楷体"/>
            </a:endParaRPr>
          </a:p>
          <a:p>
            <a:endParaRPr lang="en-US" sz="4000" b="1" dirty="0">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4800" b="1" dirty="0">
                <a:effectLst>
                  <a:outerShdw blurRad="50800" dist="38100" dir="18900000" algn="bl" rotWithShape="0">
                    <a:prstClr val="black">
                      <a:alpha val="40000"/>
                    </a:prstClr>
                  </a:outerShdw>
                </a:effectLst>
                <a:latin typeface="华文楷体"/>
                <a:ea typeface="华文楷体"/>
                <a:cs typeface="华文楷体"/>
              </a:rPr>
              <a:t>跟随耶稣</a:t>
            </a:r>
            <a:endParaRPr lang="en-US" sz="3200" b="1" dirty="0">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960446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78766"/>
            <a:ext cx="8229600" cy="4117234"/>
          </a:xfrm>
        </p:spPr>
        <p:txBody>
          <a:bodyPr>
            <a:normAutofit/>
          </a:bodyPr>
          <a:lstStyle/>
          <a:p>
            <a:pPr marL="0" indent="0">
              <a:buNone/>
            </a:pPr>
            <a:r>
              <a:rPr lang="zh-CN" altLang="en-US" sz="4200" b="1" u="sng" dirty="0">
                <a:effectLst>
                  <a:outerShdw blurRad="50800" dist="38100" dir="18900000" algn="bl" rotWithShape="0">
                    <a:prstClr val="black">
                      <a:alpha val="40000"/>
                    </a:prstClr>
                  </a:outerShdw>
                </a:effectLst>
                <a:latin typeface="华文楷体"/>
                <a:ea typeface="华文楷体"/>
                <a:cs typeface="华文楷体"/>
              </a:rPr>
              <a:t>用心学习</a:t>
            </a:r>
            <a:endParaRPr lang="en-US" altLang="zh-CN" sz="4200" b="1" u="sng" dirty="0">
              <a:effectLst>
                <a:outerShdw blurRad="50800" dist="38100" dir="18900000" algn="bl" rotWithShape="0">
                  <a:prstClr val="black">
                    <a:alpha val="40000"/>
                  </a:prstClr>
                </a:outerShdw>
              </a:effectLst>
              <a:latin typeface="华文楷体"/>
              <a:ea typeface="华文楷体"/>
              <a:cs typeface="华文楷体"/>
            </a:endParaRPr>
          </a:p>
          <a:p>
            <a:pPr marL="0" indent="0">
              <a:buNone/>
            </a:pPr>
            <a:endParaRPr lang="en-US" altLang="zh-CN" sz="4200" b="1" dirty="0">
              <a:effectLst>
                <a:outerShdw blurRad="50800" dist="38100" dir="18900000" algn="bl" rotWithShape="0">
                  <a:prstClr val="black">
                    <a:alpha val="40000"/>
                  </a:prstClr>
                </a:outerShdw>
              </a:effectLst>
              <a:latin typeface="华文楷体"/>
              <a:ea typeface="华文楷体"/>
              <a:cs typeface="华文楷体"/>
            </a:endParaRPr>
          </a:p>
          <a:p>
            <a:pPr marL="365760" lvl="1" indent="0">
              <a:buNone/>
            </a:pPr>
            <a:r>
              <a:rPr lang="zh-CN" altLang="en-US" sz="3800" b="1" dirty="0">
                <a:effectLst>
                  <a:outerShdw blurRad="50800" dist="38100" dir="18900000" algn="bl" rotWithShape="0">
                    <a:prstClr val="black">
                      <a:alpha val="40000"/>
                    </a:prstClr>
                  </a:outerShdw>
                </a:effectLst>
                <a:latin typeface="华文楷体"/>
                <a:ea typeface="华文楷体"/>
                <a:cs typeface="华文楷体"/>
              </a:rPr>
              <a:t>西门彼得回答说，主阿，你有永生之道，我们还归从谁呢？（约</a:t>
            </a:r>
            <a:r>
              <a:rPr lang="en-US" altLang="zh-CN" sz="3800" b="1" dirty="0">
                <a:effectLst>
                  <a:outerShdw blurRad="50800" dist="38100" dir="18900000" algn="bl" rotWithShape="0">
                    <a:prstClr val="black">
                      <a:alpha val="40000"/>
                    </a:prstClr>
                  </a:outerShdw>
                </a:effectLst>
                <a:latin typeface="华文楷体"/>
                <a:ea typeface="华文楷体"/>
                <a:cs typeface="华文楷体"/>
              </a:rPr>
              <a:t>6:68</a:t>
            </a:r>
            <a:r>
              <a:rPr lang="zh-CN" altLang="en-US" sz="3800" b="1" dirty="0">
                <a:effectLst>
                  <a:outerShdw blurRad="50800" dist="38100" dir="18900000" algn="bl" rotWithShape="0">
                    <a:prstClr val="black">
                      <a:alpha val="40000"/>
                    </a:prstClr>
                  </a:outerShdw>
                </a:effectLst>
                <a:latin typeface="华文楷体"/>
                <a:ea typeface="华文楷体"/>
                <a:cs typeface="华文楷体"/>
              </a:rPr>
              <a:t>）</a:t>
            </a:r>
            <a:endParaRPr lang="en-US" sz="3800" b="1" dirty="0">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4800" b="1" dirty="0">
                <a:effectLst>
                  <a:outerShdw blurRad="50800" dist="38100" dir="18900000" algn="bl" rotWithShape="0">
                    <a:prstClr val="black">
                      <a:alpha val="40000"/>
                    </a:prstClr>
                  </a:outerShdw>
                </a:effectLst>
                <a:latin typeface="华文楷体"/>
                <a:ea typeface="华文楷体"/>
                <a:cs typeface="华文楷体"/>
              </a:rPr>
              <a:t>跟随耶稣</a:t>
            </a:r>
            <a:endParaRPr lang="en-US" sz="4800" b="1" dirty="0">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40044057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78766"/>
            <a:ext cx="8229600" cy="4117234"/>
          </a:xfrm>
        </p:spPr>
        <p:txBody>
          <a:bodyPr>
            <a:normAutofit fontScale="92500" lnSpcReduction="20000"/>
          </a:bodyPr>
          <a:lstStyle/>
          <a:p>
            <a:pPr marL="0" indent="0">
              <a:buNone/>
            </a:pPr>
            <a:r>
              <a:rPr lang="zh-CN" altLang="en-US" sz="4200" b="1" u="sng" dirty="0">
                <a:effectLst>
                  <a:outerShdw blurRad="50800" dist="38100" dir="18900000" algn="bl" rotWithShape="0">
                    <a:prstClr val="black">
                      <a:alpha val="40000"/>
                    </a:prstClr>
                  </a:outerShdw>
                </a:effectLst>
                <a:latin typeface="华文楷体"/>
                <a:ea typeface="华文楷体"/>
                <a:cs typeface="华文楷体"/>
              </a:rPr>
              <a:t>用心学习</a:t>
            </a:r>
            <a:endParaRPr lang="en-US" altLang="zh-CN" sz="4200" b="1" u="sng" dirty="0">
              <a:effectLst>
                <a:outerShdw blurRad="50800" dist="38100" dir="18900000" algn="bl" rotWithShape="0">
                  <a:prstClr val="black">
                    <a:alpha val="40000"/>
                  </a:prstClr>
                </a:outerShdw>
              </a:effectLst>
              <a:latin typeface="华文楷体"/>
              <a:ea typeface="华文楷体"/>
              <a:cs typeface="华文楷体"/>
            </a:endParaRPr>
          </a:p>
          <a:p>
            <a:pPr marL="0" indent="0">
              <a:buNone/>
            </a:pPr>
            <a:endParaRPr lang="en-US" altLang="zh-CN" sz="4200" b="1" dirty="0">
              <a:effectLst>
                <a:outerShdw blurRad="50800" dist="38100" dir="18900000" algn="bl" rotWithShape="0">
                  <a:prstClr val="black">
                    <a:alpha val="40000"/>
                  </a:prstClr>
                </a:outerShdw>
              </a:effectLst>
              <a:latin typeface="华文楷体"/>
              <a:ea typeface="华文楷体"/>
              <a:cs typeface="华文楷体"/>
            </a:endParaRPr>
          </a:p>
          <a:p>
            <a:pPr marL="365760" lvl="1" indent="0" algn="just">
              <a:buNone/>
            </a:pPr>
            <a:r>
              <a:rPr lang="zh-TW" altLang="en-US" sz="3800" b="1" dirty="0">
                <a:effectLst>
                  <a:outerShdw blurRad="50800" dist="38100" dir="18900000" algn="bl" rotWithShape="0">
                    <a:prstClr val="black">
                      <a:alpha val="40000"/>
                    </a:prstClr>
                  </a:outerShdw>
                </a:effectLst>
                <a:latin typeface="华文楷体"/>
                <a:ea typeface="华文楷体"/>
                <a:cs typeface="华文楷体"/>
              </a:rPr>
              <a:t>耶稣和门徒出去，往该撒利亚腓立比的村庄去。在路上问门徒说，人说我是谁。他们说，有人说，是施洗的约翰。有人说，是以利亚。又有人说，是先知里的一位。又问他们说，你们说我是谁。彼得回答说，你是基督。</a:t>
            </a:r>
            <a:r>
              <a:rPr lang="zh-CN" altLang="en-US" sz="3800" b="1" dirty="0">
                <a:effectLst>
                  <a:outerShdw blurRad="50800" dist="38100" dir="18900000" algn="bl" rotWithShape="0">
                    <a:prstClr val="black">
                      <a:alpha val="40000"/>
                    </a:prstClr>
                  </a:outerShdw>
                </a:effectLst>
                <a:latin typeface="华文楷体"/>
                <a:ea typeface="华文楷体"/>
                <a:cs typeface="华文楷体"/>
              </a:rPr>
              <a:t>（马可福音</a:t>
            </a:r>
            <a:r>
              <a:rPr lang="en-US" altLang="zh-CN" sz="3800" b="1" dirty="0">
                <a:effectLst>
                  <a:outerShdw blurRad="50800" dist="38100" dir="18900000" algn="bl" rotWithShape="0">
                    <a:prstClr val="black">
                      <a:alpha val="40000"/>
                    </a:prstClr>
                  </a:outerShdw>
                </a:effectLst>
                <a:latin typeface="华文楷体"/>
                <a:ea typeface="华文楷体"/>
                <a:cs typeface="华文楷体"/>
              </a:rPr>
              <a:t>8:29</a:t>
            </a:r>
            <a:r>
              <a:rPr lang="zh-CN" altLang="en-US" sz="3800" b="1" dirty="0">
                <a:effectLst>
                  <a:outerShdw blurRad="50800" dist="38100" dir="18900000" algn="bl" rotWithShape="0">
                    <a:prstClr val="black">
                      <a:alpha val="40000"/>
                    </a:prstClr>
                  </a:outerShdw>
                </a:effectLst>
                <a:latin typeface="华文楷体"/>
                <a:ea typeface="华文楷体"/>
                <a:cs typeface="华文楷体"/>
              </a:rPr>
              <a:t>）</a:t>
            </a:r>
            <a:endParaRPr lang="en-US" sz="3800" b="1" dirty="0">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4800" b="1" dirty="0">
                <a:effectLst>
                  <a:outerShdw blurRad="50800" dist="38100" dir="18900000" algn="bl" rotWithShape="0">
                    <a:prstClr val="black">
                      <a:alpha val="40000"/>
                    </a:prstClr>
                  </a:outerShdw>
                </a:effectLst>
                <a:latin typeface="华文楷体"/>
                <a:ea typeface="华文楷体"/>
                <a:cs typeface="华文楷体"/>
              </a:rPr>
              <a:t>跟随耶稣</a:t>
            </a:r>
            <a:endParaRPr lang="en-US" sz="4800" b="1" dirty="0">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34977796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denial-of-peter-bloch.jpg"/>
          <p:cNvPicPr>
            <a:picLocks noGrp="1" noChangeAspect="1"/>
          </p:cNvPicPr>
          <p:nvPr>
            <p:ph idx="1"/>
          </p:nvPr>
        </p:nvPicPr>
        <p:blipFill>
          <a:blip r:embed="rId3" cstate="email">
            <a:extLst>
              <a:ext uri="{28A0092B-C50C-407E-A947-70E740481C1C}">
                <a14:useLocalDpi xmlns:a14="http://schemas.microsoft.com/office/drawing/2010/main" val="0"/>
              </a:ext>
            </a:extLst>
          </a:blip>
          <a:srcRect t="28968" b="28968"/>
          <a:stretch>
            <a:fillRect/>
          </a:stretch>
        </p:blipFill>
        <p:spPr>
          <a:xfrm>
            <a:off x="0" y="1978025"/>
            <a:ext cx="9184613" cy="4595850"/>
          </a:xfrm>
        </p:spPr>
      </p:pic>
      <p:sp>
        <p:nvSpPr>
          <p:cNvPr id="3" name="Title 2"/>
          <p:cNvSpPr>
            <a:spLocks noGrp="1"/>
          </p:cNvSpPr>
          <p:nvPr>
            <p:ph type="title"/>
          </p:nvPr>
        </p:nvSpPr>
        <p:spPr/>
        <p:txBody>
          <a:bodyPr>
            <a:normAutofit/>
          </a:bodyPr>
          <a:lstStyle/>
          <a:p>
            <a:pPr algn="ctr"/>
            <a:r>
              <a:rPr lang="zh-CN" altLang="en-US" sz="4800" b="1" dirty="0">
                <a:effectLst>
                  <a:outerShdw blurRad="50800" dist="38100" dir="18900000" algn="bl" rotWithShape="0">
                    <a:prstClr val="black">
                      <a:alpha val="40000"/>
                    </a:prstClr>
                  </a:outerShdw>
                </a:effectLst>
                <a:latin typeface="华文楷体"/>
                <a:ea typeface="华文楷体"/>
                <a:cs typeface="华文楷体"/>
              </a:rPr>
              <a:t>跟随耶稣</a:t>
            </a:r>
            <a:endParaRPr lang="en-US" sz="4800" b="1" dirty="0">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7836837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78766"/>
            <a:ext cx="8229600" cy="4117234"/>
          </a:xfrm>
        </p:spPr>
        <p:txBody>
          <a:bodyPr>
            <a:normAutofit/>
          </a:bodyPr>
          <a:lstStyle/>
          <a:p>
            <a:pPr marL="0" indent="0" algn="just">
              <a:buNone/>
            </a:pPr>
            <a:r>
              <a:rPr lang="zh-CN" altLang="en-US" sz="4000" b="1" dirty="0">
                <a:effectLst>
                  <a:outerShdw blurRad="50800" dist="38100" dir="18900000" algn="bl" rotWithShape="0">
                    <a:prstClr val="black">
                      <a:alpha val="40000"/>
                    </a:prstClr>
                  </a:outerShdw>
                </a:effectLst>
                <a:latin typeface="华文楷体"/>
                <a:ea typeface="华文楷体"/>
                <a:cs typeface="华文楷体"/>
              </a:rPr>
              <a:t>彼得看见他，就问耶稣说，主阿，这人将来如何？耶稣对他说，我若要他等到我来的时候，与你何干？你跟从我吧。（约翰福音</a:t>
            </a:r>
            <a:r>
              <a:rPr lang="en-US" altLang="zh-CN" sz="4000" b="1" dirty="0">
                <a:effectLst>
                  <a:outerShdw blurRad="50800" dist="38100" dir="18900000" algn="bl" rotWithShape="0">
                    <a:prstClr val="black">
                      <a:alpha val="40000"/>
                    </a:prstClr>
                  </a:outerShdw>
                </a:effectLst>
                <a:latin typeface="华文楷体"/>
                <a:ea typeface="华文楷体"/>
                <a:cs typeface="华文楷体"/>
              </a:rPr>
              <a:t>21:21-22</a:t>
            </a:r>
            <a:r>
              <a:rPr lang="zh-CN" altLang="en-US" sz="4000" b="1" dirty="0">
                <a:effectLst>
                  <a:outerShdw blurRad="50800" dist="38100" dir="18900000" algn="bl" rotWithShape="0">
                    <a:prstClr val="black">
                      <a:alpha val="40000"/>
                    </a:prstClr>
                  </a:outerShdw>
                </a:effectLst>
                <a:latin typeface="华文楷体"/>
                <a:ea typeface="华文楷体"/>
                <a:cs typeface="华文楷体"/>
              </a:rPr>
              <a:t>）</a:t>
            </a:r>
            <a:endParaRPr lang="en-US" sz="4000" b="1" dirty="0">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4800" b="1" dirty="0">
                <a:effectLst>
                  <a:outerShdw blurRad="50800" dist="38100" dir="18900000" algn="bl" rotWithShape="0">
                    <a:prstClr val="black">
                      <a:alpha val="40000"/>
                    </a:prstClr>
                  </a:outerShdw>
                </a:effectLst>
                <a:latin typeface="华文楷体"/>
                <a:ea typeface="华文楷体"/>
                <a:cs typeface="华文楷体"/>
              </a:rPr>
              <a:t>跟随耶稣</a:t>
            </a:r>
            <a:endParaRPr lang="en-US" sz="4800" b="1" dirty="0">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38984507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78766"/>
            <a:ext cx="8229600" cy="4117234"/>
          </a:xfrm>
        </p:spPr>
        <p:txBody>
          <a:bodyPr>
            <a:normAutofit lnSpcReduction="10000"/>
          </a:bodyPr>
          <a:lstStyle/>
          <a:p>
            <a:pPr marL="0" indent="0" algn="just">
              <a:buNone/>
            </a:pPr>
            <a:r>
              <a:rPr lang="zh-CN" altLang="en-US" sz="4000" b="1" u="sng" dirty="0">
                <a:effectLst>
                  <a:outerShdw blurRad="50800" dist="38100" dir="18900000" algn="bl" rotWithShape="0">
                    <a:prstClr val="black">
                      <a:alpha val="40000"/>
                    </a:prstClr>
                  </a:outerShdw>
                </a:effectLst>
                <a:latin typeface="华文楷体"/>
                <a:ea typeface="华文楷体"/>
                <a:cs typeface="华文楷体"/>
              </a:rPr>
              <a:t>全然依靠神</a:t>
            </a:r>
            <a:endParaRPr lang="en-US" altLang="zh-CN" sz="4000" b="1" u="sng" dirty="0">
              <a:effectLst>
                <a:outerShdw blurRad="50800" dist="38100" dir="18900000" algn="bl" rotWithShape="0">
                  <a:prstClr val="black">
                    <a:alpha val="40000"/>
                  </a:prstClr>
                </a:outerShdw>
              </a:effectLst>
              <a:latin typeface="华文楷体"/>
              <a:ea typeface="华文楷体"/>
              <a:cs typeface="华文楷体"/>
            </a:endParaRPr>
          </a:p>
          <a:p>
            <a:pPr marL="0" indent="0" algn="just">
              <a:buNone/>
            </a:pPr>
            <a:endParaRPr lang="en-US" altLang="zh-TW" sz="4000" b="1" dirty="0">
              <a:effectLst>
                <a:outerShdw blurRad="50800" dist="38100" dir="18900000" algn="bl" rotWithShape="0">
                  <a:prstClr val="black">
                    <a:alpha val="40000"/>
                  </a:prstClr>
                </a:outerShdw>
              </a:effectLst>
              <a:latin typeface="华文楷体"/>
              <a:ea typeface="华文楷体"/>
              <a:cs typeface="华文楷体"/>
            </a:endParaRPr>
          </a:p>
          <a:p>
            <a:pPr marL="365760" lvl="1" indent="0" algn="just">
              <a:buNone/>
            </a:pPr>
            <a:r>
              <a:rPr lang="zh-TW" altLang="en-US" sz="3800" b="1" dirty="0">
                <a:effectLst>
                  <a:outerShdw blurRad="50800" dist="38100" dir="18900000" algn="bl" rotWithShape="0">
                    <a:prstClr val="black">
                      <a:alpha val="40000"/>
                    </a:prstClr>
                  </a:outerShdw>
                </a:effectLst>
                <a:latin typeface="华文楷体"/>
                <a:ea typeface="华文楷体"/>
                <a:cs typeface="华文楷体"/>
              </a:rPr>
              <a:t>耶稣和他们聚集的时候，嘱咐他们说，不要离开耶路撒冷，要等候父所应许的，就是你们听见我说过的。约翰是用水施洗。但不多几日，你们要受圣灵的洗。（</a:t>
            </a:r>
            <a:r>
              <a:rPr lang="zh-CN" altLang="en-US" sz="3800" b="1" dirty="0">
                <a:effectLst>
                  <a:outerShdw blurRad="50800" dist="38100" dir="18900000" algn="bl" rotWithShape="0">
                    <a:prstClr val="black">
                      <a:alpha val="40000"/>
                    </a:prstClr>
                  </a:outerShdw>
                </a:effectLst>
                <a:latin typeface="华文楷体"/>
                <a:ea typeface="华文楷体"/>
                <a:cs typeface="华文楷体"/>
              </a:rPr>
              <a:t>使徒行传</a:t>
            </a:r>
            <a:r>
              <a:rPr lang="en-US" altLang="zh-CN" sz="3800" b="1" dirty="0">
                <a:effectLst>
                  <a:outerShdw blurRad="50800" dist="38100" dir="18900000" algn="bl" rotWithShape="0">
                    <a:prstClr val="black">
                      <a:alpha val="40000"/>
                    </a:prstClr>
                  </a:outerShdw>
                </a:effectLst>
                <a:latin typeface="华文楷体"/>
                <a:ea typeface="华文楷体"/>
                <a:cs typeface="华文楷体"/>
              </a:rPr>
              <a:t>1:4-5</a:t>
            </a:r>
            <a:r>
              <a:rPr lang="zh-CN" altLang="en-US" sz="3800" b="1" dirty="0">
                <a:effectLst>
                  <a:outerShdw blurRad="50800" dist="38100" dir="18900000" algn="bl" rotWithShape="0">
                    <a:prstClr val="black">
                      <a:alpha val="40000"/>
                    </a:prstClr>
                  </a:outerShdw>
                </a:effectLst>
                <a:latin typeface="华文楷体"/>
                <a:ea typeface="华文楷体"/>
                <a:cs typeface="华文楷体"/>
              </a:rPr>
              <a:t>）</a:t>
            </a:r>
            <a:endParaRPr lang="en-US" altLang="zh-CN" sz="3800" b="1" dirty="0">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4800" b="1" dirty="0">
                <a:effectLst>
                  <a:outerShdw blurRad="50800" dist="38100" dir="18900000" algn="bl" rotWithShape="0">
                    <a:prstClr val="black">
                      <a:alpha val="40000"/>
                    </a:prstClr>
                  </a:outerShdw>
                </a:effectLst>
                <a:latin typeface="华文楷体"/>
                <a:ea typeface="华文楷体"/>
                <a:cs typeface="华文楷体"/>
              </a:rPr>
              <a:t>跟随耶稣</a:t>
            </a:r>
            <a:endParaRPr lang="en-US" sz="4800" b="1" dirty="0">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4493309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78766"/>
            <a:ext cx="8229600" cy="4117234"/>
          </a:xfrm>
        </p:spPr>
        <p:txBody>
          <a:bodyPr>
            <a:normAutofit/>
          </a:bodyPr>
          <a:lstStyle/>
          <a:p>
            <a:pPr marL="0" indent="0" algn="just">
              <a:buNone/>
            </a:pPr>
            <a:r>
              <a:rPr lang="zh-CN" altLang="en-US" sz="4000" b="1" dirty="0">
                <a:effectLst>
                  <a:outerShdw blurRad="50800" dist="38100" dir="18900000" algn="bl" rotWithShape="0">
                    <a:prstClr val="black">
                      <a:alpha val="40000"/>
                    </a:prstClr>
                  </a:outerShdw>
                </a:effectLst>
                <a:latin typeface="华文楷体"/>
                <a:ea typeface="华文楷体"/>
                <a:cs typeface="华文楷体"/>
              </a:rPr>
              <a:t>彼得约翰说：“听从你们，不听从神，这在神面前合理不合理，你们自己酌量吧；我们所看见所听见的，不能不说。”（徒</a:t>
            </a:r>
            <a:r>
              <a:rPr lang="en-US" altLang="zh-CN" sz="4000" b="1" dirty="0">
                <a:effectLst>
                  <a:outerShdw blurRad="50800" dist="38100" dir="18900000" algn="bl" rotWithShape="0">
                    <a:prstClr val="black">
                      <a:alpha val="40000"/>
                    </a:prstClr>
                  </a:outerShdw>
                </a:effectLst>
                <a:latin typeface="华文楷体"/>
                <a:ea typeface="华文楷体"/>
                <a:cs typeface="华文楷体"/>
              </a:rPr>
              <a:t>4:19-20</a:t>
            </a:r>
            <a:r>
              <a:rPr lang="zh-CN" altLang="en-US" sz="4000" b="1" dirty="0">
                <a:effectLst>
                  <a:outerShdw blurRad="50800" dist="38100" dir="18900000" algn="bl" rotWithShape="0">
                    <a:prstClr val="black">
                      <a:alpha val="40000"/>
                    </a:prstClr>
                  </a:outerShdw>
                </a:effectLst>
                <a:latin typeface="华文楷体"/>
                <a:ea typeface="华文楷体"/>
                <a:cs typeface="华文楷体"/>
              </a:rPr>
              <a:t>）</a:t>
            </a:r>
            <a:endParaRPr lang="en-US" sz="4000" b="1" dirty="0">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4800" b="1" dirty="0">
                <a:effectLst>
                  <a:outerShdw blurRad="50800" dist="38100" dir="18900000" algn="bl" rotWithShape="0">
                    <a:prstClr val="black">
                      <a:alpha val="40000"/>
                    </a:prstClr>
                  </a:outerShdw>
                </a:effectLst>
                <a:latin typeface="华文楷体"/>
                <a:ea typeface="华文楷体"/>
                <a:cs typeface="华文楷体"/>
              </a:rPr>
              <a:t>跟随耶稣</a:t>
            </a:r>
            <a:endParaRPr lang="en-US" sz="4800" b="1" dirty="0">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28910434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78766"/>
            <a:ext cx="8229600" cy="4117234"/>
          </a:xfrm>
        </p:spPr>
        <p:txBody>
          <a:bodyPr>
            <a:normAutofit/>
          </a:bodyPr>
          <a:lstStyle/>
          <a:p>
            <a:pPr marL="0" indent="0" algn="just">
              <a:buNone/>
            </a:pPr>
            <a:r>
              <a:rPr lang="zh-CN" altLang="en-US" sz="4000" b="1" dirty="0">
                <a:effectLst>
                  <a:outerShdw blurRad="50800" dist="38100" dir="18900000" algn="bl" rotWithShape="0">
                    <a:prstClr val="black">
                      <a:alpha val="40000"/>
                    </a:prstClr>
                  </a:outerShdw>
                </a:effectLst>
                <a:latin typeface="华文楷体"/>
                <a:ea typeface="华文楷体"/>
                <a:cs typeface="华文楷体"/>
              </a:rPr>
              <a:t>于是叫众人和门徒来，对他们说，若有人要跟从我，就当舍己，背起他的十字架来跟从我。（可</a:t>
            </a:r>
            <a:r>
              <a:rPr lang="en-US" altLang="zh-CN" sz="4000" b="1" dirty="0">
                <a:effectLst>
                  <a:outerShdw blurRad="50800" dist="38100" dir="18900000" algn="bl" rotWithShape="0">
                    <a:prstClr val="black">
                      <a:alpha val="40000"/>
                    </a:prstClr>
                  </a:outerShdw>
                </a:effectLst>
                <a:latin typeface="华文楷体"/>
                <a:ea typeface="华文楷体"/>
                <a:cs typeface="华文楷体"/>
              </a:rPr>
              <a:t>8:34</a:t>
            </a:r>
            <a:r>
              <a:rPr lang="zh-CN" altLang="en-US" sz="4000" b="1" dirty="0">
                <a:effectLst>
                  <a:outerShdw blurRad="50800" dist="38100" dir="18900000" algn="bl" rotWithShape="0">
                    <a:prstClr val="black">
                      <a:alpha val="40000"/>
                    </a:prstClr>
                  </a:outerShdw>
                </a:effectLst>
                <a:latin typeface="华文楷体"/>
                <a:ea typeface="华文楷体"/>
                <a:cs typeface="华文楷体"/>
              </a:rPr>
              <a:t>）</a:t>
            </a:r>
            <a:endParaRPr lang="en-US" sz="4000" b="1" dirty="0">
              <a:effectLst>
                <a:outerShdw blurRad="50800" dist="38100" dir="18900000" algn="bl" rotWithShape="0">
                  <a:prstClr val="black">
                    <a:alpha val="40000"/>
                  </a:prstClr>
                </a:outerShdw>
              </a:effectLst>
              <a:latin typeface="华文楷体"/>
              <a:ea typeface="华文楷体"/>
              <a:cs typeface="华文楷体"/>
            </a:endParaRPr>
          </a:p>
          <a:p>
            <a:pPr marL="0" indent="0" algn="just">
              <a:buNone/>
            </a:pPr>
            <a:endParaRPr lang="en-US" sz="4000" b="1" dirty="0">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4800" b="1" dirty="0">
                <a:effectLst>
                  <a:outerShdw blurRad="50800" dist="38100" dir="18900000" algn="bl" rotWithShape="0">
                    <a:prstClr val="black">
                      <a:alpha val="40000"/>
                    </a:prstClr>
                  </a:outerShdw>
                </a:effectLst>
                <a:latin typeface="华文楷体"/>
                <a:ea typeface="华文楷体"/>
                <a:cs typeface="华文楷体"/>
              </a:rPr>
              <a:t>跟随耶稣</a:t>
            </a:r>
            <a:endParaRPr lang="en-US" sz="4800" b="1" dirty="0">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232841584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中文讲章大纲">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er">
      <a:majorFont>
        <a:latin typeface="Constantia"/>
        <a:ea typeface=""/>
        <a:cs typeface=""/>
        <a:font script="Jpan" typeface="ヒラギノ角ゴ Pro W3"/>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ヒラギノ角ゴ Pro W3"/>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中文讲章大纲.potx</Template>
  <TotalTime>49031</TotalTime>
  <Words>3282</Words>
  <Application>Microsoft Office PowerPoint</Application>
  <PresentationFormat>On-screen Show (4:3)</PresentationFormat>
  <Paragraphs>120</Paragraphs>
  <Slides>10</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华文楷体</vt:lpstr>
      <vt:lpstr>Arial</vt:lpstr>
      <vt:lpstr>Calibri</vt:lpstr>
      <vt:lpstr>Constantia</vt:lpstr>
      <vt:lpstr>Wingdings</vt:lpstr>
      <vt:lpstr>Wingdings 2</vt:lpstr>
      <vt:lpstr>中文讲章大纲</vt:lpstr>
      <vt:lpstr>  跟随耶稣 </vt:lpstr>
      <vt:lpstr>跟随耶稣</vt:lpstr>
      <vt:lpstr>跟随耶稣</vt:lpstr>
      <vt:lpstr>跟随耶稣</vt:lpstr>
      <vt:lpstr>跟随耶稣</vt:lpstr>
      <vt:lpstr>跟随耶稣</vt:lpstr>
      <vt:lpstr>跟随耶稣</vt:lpstr>
      <vt:lpstr>跟随耶稣</vt:lpstr>
      <vt:lpstr>跟随耶稣</vt:lpstr>
      <vt:lpstr>跟随耶稣</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我们的舌头</dc:title>
  <dc:creator>Cheng-Kuo Chi</dc:creator>
  <cp:lastModifiedBy>Shu Sophia Zhang</cp:lastModifiedBy>
  <cp:revision>128</cp:revision>
  <dcterms:created xsi:type="dcterms:W3CDTF">2016-05-13T13:17:24Z</dcterms:created>
  <dcterms:modified xsi:type="dcterms:W3CDTF">2019-10-20T19:42:26Z</dcterms:modified>
</cp:coreProperties>
</file>