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6"/>
  </p:notesMasterIdLst>
  <p:sldIdLst>
    <p:sldId id="950" r:id="rId2"/>
    <p:sldId id="966" r:id="rId3"/>
    <p:sldId id="965" r:id="rId4"/>
    <p:sldId id="889" r:id="rId5"/>
    <p:sldId id="890" r:id="rId6"/>
    <p:sldId id="951" r:id="rId7"/>
    <p:sldId id="962" r:id="rId8"/>
    <p:sldId id="963" r:id="rId9"/>
    <p:sldId id="942" r:id="rId10"/>
    <p:sldId id="952" r:id="rId11"/>
    <p:sldId id="959" r:id="rId12"/>
    <p:sldId id="968" r:id="rId13"/>
    <p:sldId id="967" r:id="rId14"/>
    <p:sldId id="969" r:id="rId15"/>
    <p:sldId id="943" r:id="rId16"/>
    <p:sldId id="970" r:id="rId17"/>
    <p:sldId id="944" r:id="rId18"/>
    <p:sldId id="971" r:id="rId19"/>
    <p:sldId id="945" r:id="rId20"/>
    <p:sldId id="972" r:id="rId21"/>
    <p:sldId id="960" r:id="rId22"/>
    <p:sldId id="961" r:id="rId23"/>
    <p:sldId id="953" r:id="rId24"/>
    <p:sldId id="954" r:id="rId25"/>
    <p:sldId id="955" r:id="rId26"/>
    <p:sldId id="948" r:id="rId27"/>
    <p:sldId id="949" r:id="rId28"/>
    <p:sldId id="973" r:id="rId29"/>
    <p:sldId id="956" r:id="rId30"/>
    <p:sldId id="921" r:id="rId31"/>
    <p:sldId id="958" r:id="rId32"/>
    <p:sldId id="964" r:id="rId33"/>
    <p:sldId id="957" r:id="rId34"/>
    <p:sldId id="974" r:id="rId3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9D35A"/>
    <a:srgbClr val="4D4239"/>
    <a:srgbClr val="ECA2A1"/>
    <a:srgbClr val="76993F"/>
    <a:srgbClr val="679959"/>
    <a:srgbClr val="1F1E13"/>
    <a:srgbClr val="46C6E8"/>
    <a:srgbClr val="491A1A"/>
    <a:srgbClr val="2B456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82" d="100"/>
          <a:sy n="82" d="100"/>
        </p:scale>
        <p:origin x="-1832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printerSettings" Target="printerSettings/printerSettings1.bin"/><Relationship Id="rId38" Type="http://schemas.openxmlformats.org/officeDocument/2006/relationships/presProps" Target="presProps.xml"/><Relationship Id="rId39" Type="http://schemas.openxmlformats.org/officeDocument/2006/relationships/viewProps" Target="viewProps.xml"/><Relationship Id="rId40" Type="http://schemas.openxmlformats.org/officeDocument/2006/relationships/theme" Target="theme/theme1.xml"/><Relationship Id="rId4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76B113-E2FB-884B-8864-947F22B7A586}" type="datetimeFigureOut">
              <a:rPr lang="en-US" smtClean="0"/>
              <a:t>10/5/19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D66EEF-0FCE-594F-B2C0-82F239DC2B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35220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D66EEF-0FCE-594F-B2C0-82F239DC2B69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07517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D66EEF-0FCE-594F-B2C0-82F239DC2B69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21229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10/5/19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39001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10/5/19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50109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10/5/19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4936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10/5/19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38638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10/5/19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123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10/5/19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36494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10/5/19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59972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10/5/19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87898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10/5/19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409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10/5/19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52345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10/5/19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46895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0BCDAA-5DC7-A744-9B9B-95DEFA9267EA}" type="datetimeFigureOut">
              <a:rPr lang="en-US" smtClean="0"/>
              <a:t>10/5/19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2695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ight up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" y="1847412"/>
            <a:ext cx="9144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跟隨耶穌</a:t>
            </a:r>
            <a:endParaRPr lang="en-US" altLang="zh-TW" sz="9000" dirty="0" smtClean="0">
              <a:solidFill>
                <a:srgbClr val="000000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402775972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light up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3770" y="1692048"/>
            <a:ext cx="8960230" cy="216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馬太</a:t>
            </a:r>
            <a:r>
              <a:rPr lang="zh-TW" altLang="en-US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福音</a:t>
            </a:r>
            <a:r>
              <a:rPr lang="en-US" altLang="zh-TW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 </a:t>
            </a:r>
            <a:r>
              <a:rPr lang="en-US" altLang="zh-TW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4</a:t>
            </a:r>
            <a:r>
              <a:rPr lang="en-US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:</a:t>
            </a:r>
            <a:r>
              <a:rPr lang="en-US" altLang="zh-TW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19</a:t>
            </a:r>
            <a:r>
              <a:rPr lang="en-US" altLang="zh-TW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】</a:t>
            </a:r>
            <a:endParaRPr lang="en-US" altLang="zh-TW" sz="2000" b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latin typeface="BiauKai"/>
              <a:ea typeface="BiauKai"/>
              <a:cs typeface="BiauKai"/>
            </a:endParaRPr>
          </a:p>
          <a:p>
            <a:r>
              <a:rPr lang="en-US" altLang="zh-TW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  </a:t>
            </a:r>
            <a:r>
              <a:rPr lang="zh-TW" altLang="en-US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耶穌對他們說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：「來跟從我，我要叫你們得人如得魚一樣。」</a:t>
            </a:r>
            <a:endParaRPr lang="en-US" sz="45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5945156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light up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3770" y="1475194"/>
            <a:ext cx="8960230" cy="35548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約翰福音</a:t>
            </a:r>
            <a:r>
              <a:rPr 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21:21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～</a:t>
            </a:r>
            <a:r>
              <a:rPr 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22</a:t>
            </a:r>
            <a:r>
              <a:rPr lang="en-US" altLang="zh-TW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】</a:t>
            </a:r>
            <a:endParaRPr lang="en-US" altLang="zh-TW" sz="2000" b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latin typeface="BiauKai"/>
              <a:ea typeface="BiauKai"/>
              <a:cs typeface="BiauKai"/>
            </a:endParaRPr>
          </a:p>
          <a:p>
            <a:r>
              <a:rPr lang="en-US" altLang="zh-TW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  </a:t>
            </a:r>
            <a:r>
              <a:rPr lang="zh-TW" altLang="en-US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彼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得看見他、就問耶穌說、主阿、這人將來如何。耶穌對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latin typeface="BiauKai"/>
                <a:ea typeface="BiauKai"/>
                <a:cs typeface="BiauKai"/>
              </a:rPr>
              <a:t>他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說、我若要他等到我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latin typeface="BiauKai"/>
                <a:ea typeface="BiauKai"/>
                <a:cs typeface="BiauKai"/>
              </a:rPr>
              <a:t>來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的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時候、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0000"/>
                </a:solidFill>
                <a:latin typeface="BiauKai"/>
                <a:ea typeface="BiauKai"/>
                <a:cs typeface="BiauKai"/>
              </a:rPr>
              <a:t>與你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何干．你跟從我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罷。</a:t>
            </a:r>
            <a:endParaRPr lang="en-US" sz="45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58000227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ight up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91261" y="1578471"/>
            <a:ext cx="735701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跟隨耶穌</a:t>
            </a:r>
            <a:r>
              <a:rPr lang="zh-TW" altLang="en-US" sz="9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（</a:t>
            </a:r>
            <a:r>
              <a:rPr lang="zh-TW" altLang="zh-TW" sz="9000" dirty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5</a:t>
            </a:r>
            <a:r>
              <a:rPr lang="zh-TW" altLang="en-US" sz="9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）</a:t>
            </a:r>
            <a:endParaRPr lang="en-US" altLang="zh-TW" sz="9000" dirty="0" smtClean="0">
              <a:solidFill>
                <a:srgbClr val="000000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3221240"/>
            <a:ext cx="9144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勝過試探</a:t>
            </a:r>
            <a:endParaRPr lang="en-US" altLang="zh-TW" sz="9000" dirty="0">
              <a:solidFill>
                <a:srgbClr val="000000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7095764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light up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3770" y="1475194"/>
            <a:ext cx="8960230" cy="35548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希伯來書</a:t>
            </a:r>
            <a:r>
              <a:rPr lang="en-US" altLang="zh-TW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 </a:t>
            </a:r>
            <a:r>
              <a:rPr lang="en-US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4</a:t>
            </a:r>
            <a:r>
              <a:rPr 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:15</a:t>
            </a:r>
            <a:r>
              <a:rPr lang="en-US" altLang="zh-TW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】</a:t>
            </a:r>
            <a:endParaRPr lang="en-US" altLang="zh-TW" sz="2000" b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latin typeface="BiauKai"/>
              <a:ea typeface="BiauKai"/>
              <a:cs typeface="BiauKai"/>
            </a:endParaRPr>
          </a:p>
          <a:p>
            <a:pPr marL="457200"/>
            <a:r>
              <a:rPr lang="en-US" altLang="zh-TW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  </a:t>
            </a:r>
            <a:r>
              <a:rPr lang="zh-TW" altLang="en-US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因我們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的大祭司、並非不能體恤我們的軟弱．他也曾凡事受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latin typeface="BiauKai"/>
                <a:ea typeface="BiauKai"/>
                <a:cs typeface="BiauKai"/>
              </a:rPr>
              <a:t>過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試探、與我們一樣．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latin typeface="BiauKai"/>
                <a:ea typeface="BiauKai"/>
                <a:cs typeface="BiauKai"/>
              </a:rPr>
              <a:t>只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是他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latin typeface="BiauKai"/>
                <a:ea typeface="BiauKai"/>
                <a:cs typeface="BiauKai"/>
              </a:rPr>
              <a:t>沒有犯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罪。</a:t>
            </a:r>
            <a:r>
              <a:rPr 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6390510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ight up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" y="1578471"/>
            <a:ext cx="9144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耶穌</a:t>
            </a:r>
            <a:r>
              <a:rPr lang="zh-TW" altLang="en-US" sz="9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受試探</a:t>
            </a:r>
            <a:endParaRPr lang="en-US" altLang="zh-TW" sz="9000" dirty="0" smtClean="0">
              <a:solidFill>
                <a:srgbClr val="000000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98548316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light up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3770" y="645306"/>
            <a:ext cx="8960230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【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馬太</a:t>
            </a:r>
            <a:r>
              <a:rPr lang="zh-TW" alt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福音</a:t>
            </a:r>
            <a:r>
              <a:rPr lang="en-US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 </a:t>
            </a:r>
            <a:r>
              <a:rPr 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3</a:t>
            </a:r>
            <a:r>
              <a:rPr 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:13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～</a:t>
            </a:r>
            <a:r>
              <a:rPr 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17</a:t>
            </a:r>
            <a:r>
              <a:rPr lang="en-US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】</a:t>
            </a:r>
            <a:endParaRPr lang="en-US" altLang="zh-TW" sz="4000" b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/>
              </a:solidFill>
              <a:latin typeface="BiauKai"/>
              <a:ea typeface="BiauKai"/>
              <a:cs typeface="BiauKai"/>
            </a:endParaRPr>
          </a:p>
          <a:p>
            <a:r>
              <a:rPr lang="en-US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  </a:t>
            </a:r>
            <a:r>
              <a:rPr lang="zh-TW" alt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當下、耶穌從加利利來到約但河、</a:t>
            </a:r>
            <a:r>
              <a:rPr lang="zh-TW" alt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0000"/>
                </a:solidFill>
                <a:latin typeface="BiauKai"/>
                <a:ea typeface="BiauKai"/>
                <a:cs typeface="BiauKai"/>
              </a:rPr>
              <a:t>見了約翰、要受他的洗。 約翰想要攔住他、說、我當受你的洗、你反</a:t>
            </a:r>
            <a:r>
              <a:rPr lang="zh-TW" alt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latin typeface="BiauKai"/>
                <a:ea typeface="BiauKai"/>
                <a:cs typeface="BiauKai"/>
              </a:rPr>
              <a:t>倒</a:t>
            </a:r>
            <a:r>
              <a:rPr lang="zh-TW" alt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0000"/>
                </a:solidFill>
                <a:latin typeface="BiauKai"/>
                <a:ea typeface="BiauKai"/>
                <a:cs typeface="BiauKai"/>
              </a:rPr>
              <a:t>上我這裡來麼。耶穌回答說、你</a:t>
            </a:r>
            <a:r>
              <a:rPr lang="zh-TW" alt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latin typeface="BiauKai"/>
                <a:ea typeface="BiauKai"/>
                <a:cs typeface="BiauKai"/>
              </a:rPr>
              <a:t>暫</a:t>
            </a:r>
            <a:r>
              <a:rPr lang="zh-TW" alt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0000"/>
                </a:solidFill>
                <a:latin typeface="BiauKai"/>
                <a:ea typeface="BiauKai"/>
                <a:cs typeface="BiauKai"/>
              </a:rPr>
              <a:t>且許我．因為</a:t>
            </a:r>
            <a:r>
              <a:rPr lang="zh-TW" alt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我</a:t>
            </a:r>
            <a:r>
              <a:rPr lang="zh-TW" alt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0000"/>
                </a:solidFill>
                <a:latin typeface="BiauKai"/>
                <a:ea typeface="BiauKai"/>
                <a:cs typeface="BiauKai"/>
              </a:rPr>
              <a:t>們理</a:t>
            </a:r>
            <a:r>
              <a:rPr lang="zh-TW" alt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latin typeface="BiauKai"/>
                <a:ea typeface="BiauKai"/>
                <a:cs typeface="BiauKai"/>
              </a:rPr>
              <a:t>當</a:t>
            </a:r>
            <a:r>
              <a:rPr lang="zh-TW" alt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0000"/>
                </a:solidFill>
                <a:latin typeface="BiauKai"/>
                <a:ea typeface="BiauKai"/>
                <a:cs typeface="BiauKai"/>
              </a:rPr>
              <a:t>這</a:t>
            </a:r>
            <a:r>
              <a:rPr lang="zh-TW" alt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latin typeface="BiauKai"/>
                <a:ea typeface="BiauKai"/>
                <a:cs typeface="BiauKai"/>
              </a:rPr>
              <a:t>樣</a:t>
            </a:r>
            <a:r>
              <a:rPr lang="zh-TW" alt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0000"/>
                </a:solidFill>
                <a:latin typeface="BiauKai"/>
                <a:ea typeface="BiauKai"/>
                <a:cs typeface="BiauKai"/>
              </a:rPr>
              <a:t>盡諸</a:t>
            </a:r>
            <a:r>
              <a:rPr lang="zh-TW" alt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latin typeface="BiauKai"/>
                <a:ea typeface="BiauKai"/>
                <a:cs typeface="BiauKai"/>
              </a:rPr>
              <a:t>般的義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latin typeface="BiauKai"/>
                <a:ea typeface="BiauKai"/>
                <a:cs typeface="BiauKai"/>
              </a:rPr>
              <a:t>．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於是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約翰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0000"/>
                </a:solidFill>
                <a:latin typeface="BiauKai"/>
                <a:ea typeface="BiauKai"/>
                <a:cs typeface="BiauKai"/>
              </a:rPr>
              <a:t>許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了他</a:t>
            </a:r>
            <a:r>
              <a:rPr lang="zh-TW" alt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。</a:t>
            </a:r>
            <a:r>
              <a:rPr 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 </a:t>
            </a:r>
            <a:endParaRPr lang="en-US" sz="40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/>
              </a:solidFill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7712479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light up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3770" y="578092"/>
            <a:ext cx="8960230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【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馬太</a:t>
            </a:r>
            <a:r>
              <a:rPr lang="zh-TW" alt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福音</a:t>
            </a:r>
            <a:r>
              <a:rPr 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3:13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～</a:t>
            </a:r>
            <a:r>
              <a:rPr 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17</a:t>
            </a:r>
            <a:r>
              <a:rPr lang="en-US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】</a:t>
            </a:r>
            <a:endParaRPr lang="en-US" altLang="zh-TW" sz="4000" b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/>
              </a:solidFill>
              <a:latin typeface="BiauKai"/>
              <a:ea typeface="BiauKai"/>
              <a:cs typeface="BiauKai"/>
            </a:endParaRPr>
          </a:p>
          <a:p>
            <a:r>
              <a:rPr lang="en-US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  </a:t>
            </a:r>
            <a:r>
              <a:rPr lang="zh-TW" alt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耶穌受了洗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、隨即從水裡上來．天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0000"/>
                </a:solidFill>
                <a:latin typeface="BiauKai"/>
                <a:ea typeface="BiauKai"/>
                <a:cs typeface="BiauKai"/>
              </a:rPr>
              <a:t>忽然為他開了、他就看見　神的靈、彷彿鴿子降下、落在他身上。從天上有聲音說、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這是我的愛子、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0000"/>
                </a:solidFill>
                <a:latin typeface="BiauKai"/>
                <a:ea typeface="BiauKai"/>
                <a:cs typeface="BiauKai"/>
              </a:rPr>
              <a:t>我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所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0000"/>
                </a:solidFill>
                <a:latin typeface="BiauKai"/>
                <a:ea typeface="BiauKai"/>
                <a:cs typeface="BiauKai"/>
              </a:rPr>
              <a:t>喜悅的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。</a:t>
            </a:r>
            <a:endParaRPr lang="en-US" sz="40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latin typeface="BiauKai"/>
              <a:ea typeface="BiauKai"/>
              <a:cs typeface="BiauKai"/>
            </a:endParaRPr>
          </a:p>
          <a:p>
            <a:endParaRPr lang="en-US" sz="40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/>
              </a:solidFill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57976818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light up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3770" y="1506173"/>
            <a:ext cx="8960230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馬太福音</a:t>
            </a:r>
            <a:r>
              <a:rPr 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4:1</a:t>
            </a:r>
            <a:r>
              <a:rPr lang="zh-TW" altLang="en-US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～</a:t>
            </a:r>
            <a:r>
              <a:rPr lang="en-US" altLang="zh-TW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2</a:t>
            </a:r>
            <a:r>
              <a:rPr lang="en-US" altLang="zh-TW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】</a:t>
            </a:r>
            <a:endParaRPr lang="en-US" altLang="zh-TW" sz="2000" b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latin typeface="BiauKai"/>
              <a:ea typeface="BiauKai"/>
              <a:cs typeface="BiauKai"/>
            </a:endParaRPr>
          </a:p>
          <a:p>
            <a:pPr marL="457200"/>
            <a:r>
              <a:rPr lang="en-US" altLang="zh-TW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  </a:t>
            </a:r>
            <a:r>
              <a:rPr lang="zh-TW" altLang="en-US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當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時、耶穌被聖靈引到曠野、受魔鬼的試探。他禁食四十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latin typeface="BiauKai"/>
                <a:ea typeface="BiauKai"/>
                <a:cs typeface="BiauKai"/>
              </a:rPr>
              <a:t>晝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夜、後來就餓了。</a:t>
            </a:r>
            <a:r>
              <a:rPr 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3886833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light up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3770" y="670272"/>
            <a:ext cx="8960230" cy="49398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latin typeface="BiauKai"/>
                <a:ea typeface="BiauKai"/>
                <a:cs typeface="BiauKai"/>
              </a:rPr>
              <a:t>哥林多前書</a:t>
            </a:r>
            <a:r>
              <a:rPr lang="en-US" altLang="zh-TW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latin typeface="BiauKai"/>
                <a:ea typeface="BiauKai"/>
                <a:cs typeface="BiauKai"/>
              </a:rPr>
              <a:t> 10</a:t>
            </a:r>
            <a:r>
              <a:rPr lang="en-US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latin typeface="BiauKai"/>
                <a:ea typeface="BiauKai"/>
                <a:cs typeface="BiauKai"/>
              </a:rPr>
              <a:t>:1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latin typeface="BiauKai"/>
                <a:ea typeface="BiauKai"/>
                <a:cs typeface="BiauKai"/>
              </a:rPr>
              <a:t>3</a:t>
            </a:r>
            <a:r>
              <a:rPr lang="en-US" altLang="zh-TW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latin typeface="BiauKai"/>
                <a:ea typeface="BiauKai"/>
                <a:cs typeface="BiauKai"/>
              </a:rPr>
              <a:t>】</a:t>
            </a:r>
            <a:endParaRPr lang="en-US" altLang="zh-TW" sz="2000" b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rgbClr val="FFFFFF"/>
              </a:solidFill>
              <a:latin typeface="BiauKai"/>
              <a:ea typeface="BiauKai"/>
              <a:cs typeface="BiauKai"/>
            </a:endParaRPr>
          </a:p>
          <a:p>
            <a:pPr marL="457200"/>
            <a:r>
              <a:rPr lang="en-US" altLang="zh-TW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  </a:t>
            </a:r>
            <a:r>
              <a:rPr lang="zh-TW" altLang="en-US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你們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所遇見的試探、無非是人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所能受的、　神是信實的、必不叫你們受試探過於所能受的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．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在受試探的時候、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0000"/>
                </a:solidFill>
                <a:latin typeface="BiauKai"/>
                <a:ea typeface="BiauKai"/>
                <a:cs typeface="BiauKai"/>
              </a:rPr>
              <a:t>總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latin typeface="BiauKai"/>
                <a:ea typeface="BiauKai"/>
                <a:cs typeface="BiauKai"/>
              </a:rPr>
              <a:t>要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0000"/>
                </a:solidFill>
                <a:latin typeface="BiauKai"/>
                <a:ea typeface="BiauKai"/>
                <a:cs typeface="BiauKai"/>
              </a:rPr>
              <a:t>給你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latin typeface="BiauKai"/>
                <a:ea typeface="BiauKai"/>
                <a:cs typeface="BiauKai"/>
              </a:rPr>
              <a:t>們開一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條出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latin typeface="BiauKai"/>
                <a:ea typeface="BiauKai"/>
                <a:cs typeface="BiauKai"/>
              </a:rPr>
              <a:t>路、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0000"/>
                </a:solidFill>
                <a:latin typeface="BiauKai"/>
                <a:ea typeface="BiauKai"/>
                <a:cs typeface="BiauKai"/>
              </a:rPr>
              <a:t>叫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latin typeface="BiauKai"/>
                <a:ea typeface="BiauKai"/>
                <a:cs typeface="BiauKai"/>
              </a:rPr>
              <a:t>你們能忍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0000"/>
                </a:solidFill>
                <a:latin typeface="BiauKai"/>
                <a:ea typeface="BiauKai"/>
                <a:cs typeface="BiauKai"/>
              </a:rPr>
              <a:t>受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latin typeface="BiauKai"/>
                <a:ea typeface="BiauKai"/>
                <a:cs typeface="BiauKai"/>
              </a:rPr>
              <a:t>得住。</a:t>
            </a:r>
            <a:r>
              <a:rPr 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latin typeface="BiauKai"/>
                <a:ea typeface="BiauKai"/>
                <a:cs typeface="BiauKai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2791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ight up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" y="1392596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8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神引導的考驗</a:t>
            </a:r>
            <a:endParaRPr lang="en-US" altLang="zh-TW" sz="8000" dirty="0" smtClean="0">
              <a:solidFill>
                <a:srgbClr val="000000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3233357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8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撒旦引誘的試探</a:t>
            </a:r>
            <a:endParaRPr lang="en-US" altLang="zh-TW" sz="8000" dirty="0" smtClean="0">
              <a:solidFill>
                <a:srgbClr val="000000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86444631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ight up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" y="1392596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8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神要我們勝過</a:t>
            </a:r>
            <a:endParaRPr lang="en-US" altLang="zh-TW" sz="8000" dirty="0" smtClean="0">
              <a:solidFill>
                <a:srgbClr val="000000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3233357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8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撒旦</a:t>
            </a:r>
            <a:r>
              <a:rPr lang="zh-TW" altLang="en-US" sz="8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要我們跌倒</a:t>
            </a:r>
            <a:endParaRPr lang="en-US" altLang="zh-TW" sz="8000" dirty="0" smtClean="0">
              <a:solidFill>
                <a:srgbClr val="000000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9563009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ight up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1593960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8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亞伯拉罕</a:t>
            </a:r>
            <a:endParaRPr lang="en-US" altLang="zh-TW" sz="8000" dirty="0" smtClean="0">
              <a:solidFill>
                <a:srgbClr val="000000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3198418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8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約伯</a:t>
            </a:r>
            <a:endParaRPr lang="en-US" altLang="zh-TW" sz="8000" dirty="0" smtClean="0">
              <a:solidFill>
                <a:srgbClr val="000000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42184673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ight up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" y="1578471"/>
            <a:ext cx="9144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三次</a:t>
            </a:r>
            <a:r>
              <a:rPr lang="zh-TW" altLang="en-US" sz="9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試探</a:t>
            </a:r>
            <a:endParaRPr lang="en-US" altLang="zh-TW" sz="9000" dirty="0" smtClean="0">
              <a:solidFill>
                <a:srgbClr val="000000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41126558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light up.jpe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3770" y="1072466"/>
            <a:ext cx="8960230" cy="49398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馬太福音</a:t>
            </a:r>
            <a:r>
              <a:rPr 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4</a:t>
            </a:r>
            <a:r>
              <a:rPr lang="en-US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:</a:t>
            </a:r>
            <a:r>
              <a:rPr lang="en-US" altLang="zh-TW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3</a:t>
            </a:r>
            <a:r>
              <a:rPr lang="zh-TW" altLang="en-US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～</a:t>
            </a:r>
            <a:r>
              <a:rPr lang="zh-TW" altLang="zh-TW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4</a:t>
            </a:r>
            <a:r>
              <a:rPr lang="en-US" altLang="zh-TW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】</a:t>
            </a:r>
            <a:endParaRPr lang="en-US" altLang="zh-TW" sz="2000" b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/>
              </a:solidFill>
              <a:latin typeface="BiauKai"/>
              <a:ea typeface="BiauKai"/>
              <a:cs typeface="BiauKai"/>
            </a:endParaRPr>
          </a:p>
          <a:p>
            <a:pPr marL="457200"/>
            <a:r>
              <a:rPr lang="en-US" altLang="zh-TW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  </a:t>
            </a:r>
            <a:r>
              <a:rPr lang="zh-TW" altLang="en-US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那試探人的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進前來、對他說、你若是　神的兒子、可以吩咐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這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些石頭變成食物。耶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latin typeface="BiauKai"/>
                <a:ea typeface="BiauKai"/>
                <a:cs typeface="BiauKai"/>
              </a:rPr>
              <a:t>穌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卻回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latin typeface="BiauKai"/>
                <a:ea typeface="BiauKai"/>
                <a:cs typeface="BiauKai"/>
              </a:rPr>
              <a:t>答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說、經上記著說、</a:t>
            </a:r>
            <a:r>
              <a:rPr lang="en-US" altLang="zh-TW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『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latin typeface="BiauKai"/>
                <a:ea typeface="BiauKai"/>
                <a:cs typeface="BiauKai"/>
              </a:rPr>
              <a:t>人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活著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latin typeface="BiauKai"/>
                <a:ea typeface="BiauKai"/>
                <a:cs typeface="BiauKai"/>
              </a:rPr>
              <a:t>、不是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0000"/>
                </a:solidFill>
                <a:latin typeface="BiauKai"/>
                <a:ea typeface="BiauKai"/>
                <a:cs typeface="BiauKai"/>
              </a:rPr>
              <a:t>單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latin typeface="BiauKai"/>
                <a:ea typeface="BiauKai"/>
                <a:cs typeface="BiauKai"/>
              </a:rPr>
              <a:t>靠食物、乃是靠　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神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latin typeface="BiauKai"/>
                <a:ea typeface="BiauKai"/>
                <a:cs typeface="BiauKai"/>
              </a:rPr>
              <a:t>口裡所出的一切話。</a:t>
            </a:r>
            <a:r>
              <a:rPr lang="en-US" altLang="zh-TW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latin typeface="BiauKai"/>
                <a:ea typeface="BiauKai"/>
                <a:cs typeface="BiauKai"/>
              </a:rPr>
              <a:t>』</a:t>
            </a:r>
            <a:r>
              <a:rPr 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latin typeface="BiauKai"/>
                <a:ea typeface="BiauKai"/>
                <a:cs typeface="BiauKai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0760903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ight up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109338" y="1457328"/>
            <a:ext cx="64791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6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石頭變餅</a:t>
            </a:r>
            <a:endParaRPr lang="en-US" altLang="zh-TW" sz="6000" dirty="0" smtClean="0">
              <a:solidFill>
                <a:srgbClr val="000000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9570190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light up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3770" y="227088"/>
            <a:ext cx="8960230" cy="6324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馬太福音</a:t>
            </a:r>
            <a:r>
              <a:rPr 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4</a:t>
            </a:r>
            <a:r>
              <a:rPr lang="en-US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:</a:t>
            </a:r>
            <a:r>
              <a:rPr lang="zh-TW" altLang="zh-TW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5</a:t>
            </a:r>
            <a:r>
              <a:rPr lang="zh-TW" altLang="en-US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～</a:t>
            </a:r>
            <a:r>
              <a:rPr lang="zh-TW" altLang="zh-TW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7</a:t>
            </a:r>
            <a:r>
              <a:rPr lang="en-US" altLang="zh-TW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】</a:t>
            </a:r>
            <a:endParaRPr lang="en-US" altLang="zh-TW" sz="2000" b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/>
              </a:solidFill>
              <a:latin typeface="BiauKai"/>
              <a:ea typeface="BiauKai"/>
              <a:cs typeface="BiauKai"/>
            </a:endParaRPr>
          </a:p>
          <a:p>
            <a:pPr marL="457200"/>
            <a:r>
              <a:rPr lang="en-US" altLang="zh-TW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  </a:t>
            </a:r>
            <a:r>
              <a:rPr lang="zh-TW" altLang="en-US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魔鬼就帶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他進了聖城、叫他站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在殿頂上、對他說、你若是　神的兒子、可以跳下去．因為經上記著說、</a:t>
            </a:r>
            <a:r>
              <a:rPr lang="en-US" altLang="zh-TW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『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主要為你吩咐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latin typeface="BiauKai"/>
                <a:ea typeface="BiauKai"/>
                <a:cs typeface="BiauKai"/>
              </a:rPr>
              <a:t>他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的使者、用手托著你、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0000"/>
                </a:solidFill>
                <a:latin typeface="BiauKai"/>
                <a:ea typeface="BiauKai"/>
                <a:cs typeface="BiauKai"/>
              </a:rPr>
              <a:t>免得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latin typeface="BiauKai"/>
                <a:ea typeface="BiauKai"/>
                <a:cs typeface="BiauKai"/>
              </a:rPr>
              <a:t>你的腳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0000"/>
                </a:solidFill>
                <a:latin typeface="BiauKai"/>
                <a:ea typeface="BiauKai"/>
                <a:cs typeface="BiauKai"/>
              </a:rPr>
              <a:t>碰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latin typeface="BiauKai"/>
                <a:ea typeface="BiauKai"/>
                <a:cs typeface="BiauKai"/>
              </a:rPr>
              <a:t>在石頭上。</a:t>
            </a:r>
            <a:r>
              <a:rPr lang="en-US" altLang="zh-TW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latin typeface="BiauKai"/>
                <a:ea typeface="BiauKai"/>
                <a:cs typeface="BiauKai"/>
              </a:rPr>
              <a:t>』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latin typeface="BiauKai"/>
                <a:ea typeface="BiauKai"/>
                <a:cs typeface="BiauKai"/>
              </a:rPr>
              <a:t>耶穌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0000"/>
                </a:solidFill>
                <a:latin typeface="BiauKai"/>
                <a:ea typeface="BiauKai"/>
                <a:cs typeface="BiauKai"/>
              </a:rPr>
              <a:t>對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latin typeface="BiauKai"/>
                <a:ea typeface="BiauKai"/>
                <a:cs typeface="BiauKai"/>
              </a:rPr>
              <a:t>他說、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經上又記著說、</a:t>
            </a:r>
            <a:r>
              <a:rPr lang="en-US" altLang="zh-TW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『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不可試探主你的　神。</a:t>
            </a:r>
            <a:r>
              <a:rPr lang="en-US" altLang="zh-TW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』</a:t>
            </a:r>
            <a:r>
              <a:rPr 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784426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ight up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109338" y="1457328"/>
            <a:ext cx="64791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6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石頭變餅</a:t>
            </a:r>
            <a:endParaRPr lang="en-US" altLang="zh-TW" sz="6000" dirty="0" smtClean="0">
              <a:solidFill>
                <a:srgbClr val="000000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9338" y="2549509"/>
            <a:ext cx="752420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6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從高處往下跳</a:t>
            </a:r>
            <a:endParaRPr lang="en-US" altLang="zh-TW" sz="6000" dirty="0" smtClean="0">
              <a:solidFill>
                <a:srgbClr val="000000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98557781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light up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3770" y="645306"/>
            <a:ext cx="8960230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【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馬太福音</a:t>
            </a:r>
            <a:r>
              <a:rPr 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4</a:t>
            </a:r>
            <a:r>
              <a:rPr 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:</a:t>
            </a:r>
            <a:r>
              <a:rPr lang="zh-TW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8</a:t>
            </a:r>
            <a:r>
              <a:rPr lang="zh-TW" alt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～</a:t>
            </a:r>
            <a:r>
              <a:rPr lang="zh-TW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1</a:t>
            </a:r>
            <a:r>
              <a:rPr lang="en-US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0</a:t>
            </a:r>
            <a:r>
              <a:rPr lang="en-US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】</a:t>
            </a:r>
            <a:endParaRPr lang="en-US" altLang="zh-TW" sz="4000" b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/>
              </a:solidFill>
              <a:latin typeface="BiauKai"/>
              <a:ea typeface="BiauKai"/>
              <a:cs typeface="BiauKai"/>
            </a:endParaRPr>
          </a:p>
          <a:p>
            <a:r>
              <a:rPr lang="en-US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  </a:t>
            </a:r>
            <a:r>
              <a:rPr lang="zh-TW" alt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魔鬼又帶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他上了一座最高的山、將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世上的萬國、與萬國的榮華、都指給他看、對他說、你若俯伏拜我、我就把這一切都賜給你。耶穌說、撒但退去罷。因為經上記著說、</a:t>
            </a:r>
            <a:r>
              <a:rPr lang="en-US" altLang="zh-TW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『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當拜主你的　神、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單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要事奉他。</a:t>
            </a:r>
            <a:r>
              <a:rPr lang="en-US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』</a:t>
            </a:r>
            <a:endParaRPr lang="en-US" sz="40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/>
              </a:solidFill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6513459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ight up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109338" y="1457328"/>
            <a:ext cx="64791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6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石頭變餅</a:t>
            </a:r>
            <a:endParaRPr lang="en-US" altLang="zh-TW" sz="6000" dirty="0" smtClean="0">
              <a:solidFill>
                <a:srgbClr val="000000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9338" y="2549509"/>
            <a:ext cx="752420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6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從高處往下跳</a:t>
            </a:r>
            <a:endParaRPr lang="en-US" altLang="zh-TW" sz="6000" dirty="0" smtClean="0">
              <a:solidFill>
                <a:srgbClr val="000000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09338" y="3565172"/>
            <a:ext cx="752420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6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拜撒旦</a:t>
            </a:r>
            <a:endParaRPr lang="en-US" altLang="zh-TW" sz="6000" dirty="0">
              <a:solidFill>
                <a:srgbClr val="000000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1892231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ight up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1578471"/>
            <a:ext cx="91440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8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主耶穌</a:t>
            </a:r>
            <a:endParaRPr lang="en-US" altLang="zh-TW" sz="8000" dirty="0" smtClean="0">
              <a:solidFill>
                <a:srgbClr val="000000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zh-TW" altLang="en-US" sz="8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如何</a:t>
            </a:r>
            <a:r>
              <a:rPr lang="zh-TW" altLang="en-US" sz="8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勝過試探？</a:t>
            </a:r>
            <a:endParaRPr lang="en-US" altLang="zh-TW" sz="8000" dirty="0" smtClean="0">
              <a:solidFill>
                <a:srgbClr val="000000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44987612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ight up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109338" y="1457328"/>
            <a:ext cx="64791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6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完全相信神</a:t>
            </a:r>
            <a:endParaRPr lang="en-US" altLang="zh-TW" sz="6000" dirty="0" smtClean="0">
              <a:solidFill>
                <a:srgbClr val="000000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9338" y="2549509"/>
            <a:ext cx="752420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6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識破撒旦詭計</a:t>
            </a:r>
            <a:endParaRPr lang="en-US" altLang="zh-TW" sz="6000" dirty="0" smtClean="0">
              <a:solidFill>
                <a:srgbClr val="000000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09338" y="3565172"/>
            <a:ext cx="752420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6000" dirty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運用神的話</a:t>
            </a:r>
            <a:endParaRPr lang="en-US" altLang="zh-TW" sz="6000" dirty="0">
              <a:solidFill>
                <a:srgbClr val="000000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09338" y="4737480"/>
            <a:ext cx="752420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6000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專注神的心意</a:t>
            </a:r>
            <a:endParaRPr lang="en-US" altLang="zh-TW" sz="6000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4772990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ight up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-201350" y="1423575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8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勝過試探的結果</a:t>
            </a:r>
            <a:endParaRPr lang="en-US" altLang="zh-TW" sz="8000" dirty="0" smtClean="0">
              <a:solidFill>
                <a:srgbClr val="000000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06723307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light up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3770" y="840512"/>
            <a:ext cx="8960230" cy="2477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馬太福音</a:t>
            </a:r>
            <a:r>
              <a:rPr lang="en-US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4:</a:t>
            </a:r>
            <a:r>
              <a:rPr lang="zh-TW" altLang="zh-TW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1</a:t>
            </a:r>
            <a:r>
              <a:rPr lang="zh-TW" altLang="zh-TW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1</a:t>
            </a:r>
            <a:r>
              <a:rPr lang="en-US" altLang="zh-TW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】</a:t>
            </a:r>
          </a:p>
          <a:p>
            <a:pPr marL="457200" marR="0">
              <a:spcBef>
                <a:spcPts val="0"/>
              </a:spcBef>
              <a:spcAft>
                <a:spcPts val="0"/>
              </a:spcAft>
            </a:pPr>
            <a:endParaRPr lang="en-US" altLang="zh-TW" sz="2000" b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rgbClr val="000000"/>
              </a:solidFill>
              <a:latin typeface="BiauKai"/>
              <a:ea typeface="BiauKai"/>
              <a:cs typeface="BiauKai"/>
            </a:endParaRPr>
          </a:p>
          <a:p>
            <a:r>
              <a:rPr lang="en-US" altLang="zh-TW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0000"/>
                </a:solidFill>
                <a:latin typeface="BiauKai"/>
                <a:ea typeface="BiauKai"/>
                <a:cs typeface="BiauKai"/>
              </a:rPr>
              <a:t>  </a:t>
            </a:r>
            <a:r>
              <a:rPr lang="zh-TW" altLang="en-US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0000"/>
                </a:solidFill>
                <a:latin typeface="BiauKai"/>
                <a:ea typeface="BiauKai"/>
                <a:cs typeface="BiauKai"/>
              </a:rPr>
              <a:t>於是魔鬼離了耶穌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0000"/>
                </a:solidFill>
                <a:latin typeface="BiauKai"/>
                <a:ea typeface="BiauKai"/>
                <a:cs typeface="BiauKai"/>
              </a:rPr>
              <a:t>、有天使來伺候他。</a:t>
            </a:r>
            <a:endParaRPr lang="en-US" sz="45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rgbClr val="000000"/>
              </a:solidFill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17826627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light up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3770" y="840512"/>
            <a:ext cx="8960230" cy="2569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路</a:t>
            </a:r>
            <a:r>
              <a:rPr lang="zh-TW" altLang="en-US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加福音</a:t>
            </a:r>
            <a:r>
              <a:rPr lang="en-US" altLang="zh-TW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 </a:t>
            </a:r>
            <a:r>
              <a:rPr lang="en-US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4</a:t>
            </a:r>
            <a:r>
              <a:rPr 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:14 </a:t>
            </a:r>
            <a:r>
              <a:rPr lang="en-US" altLang="zh-TW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】</a:t>
            </a:r>
          </a:p>
          <a:p>
            <a:pPr marL="457200" marR="0">
              <a:spcBef>
                <a:spcPts val="0"/>
              </a:spcBef>
              <a:spcAft>
                <a:spcPts val="0"/>
              </a:spcAft>
            </a:pPr>
            <a:endParaRPr lang="en-US" altLang="zh-TW" sz="2000" b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rgbClr val="000000"/>
              </a:solidFill>
              <a:latin typeface="BiauKai"/>
              <a:ea typeface="BiauKai"/>
              <a:cs typeface="BiauKai"/>
            </a:endParaRPr>
          </a:p>
          <a:p>
            <a:r>
              <a:rPr lang="en-US" altLang="zh-TW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0000"/>
                </a:solidFill>
                <a:latin typeface="BiauKai"/>
                <a:ea typeface="BiauKai"/>
                <a:cs typeface="BiauKai"/>
              </a:rPr>
              <a:t>  </a:t>
            </a:r>
            <a:r>
              <a:rPr lang="zh-TW" altLang="en-US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0000"/>
                </a:solidFill>
                <a:latin typeface="BiauKai"/>
                <a:ea typeface="BiauKai"/>
                <a:cs typeface="BiauKai"/>
              </a:rPr>
              <a:t>。</a:t>
            </a:r>
            <a:r>
              <a:rPr lang="zh-TW" altLang="en-US" sz="45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0000"/>
                </a:solidFill>
                <a:latin typeface="BiauKai"/>
                <a:ea typeface="BiauKai"/>
                <a:cs typeface="BiauKai"/>
              </a:rPr>
              <a:t>。</a:t>
            </a:r>
            <a:r>
              <a:rPr lang="zh-TW" altLang="en-US" sz="45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0000"/>
                </a:solidFill>
                <a:latin typeface="BiauKai"/>
                <a:ea typeface="BiauKai"/>
                <a:cs typeface="BiauKai"/>
              </a:rPr>
              <a:t>。耶穌滿有聖靈的能力回到加利利。。。</a:t>
            </a:r>
            <a:endParaRPr lang="en-US" sz="45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rgbClr val="000000"/>
              </a:solidFill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77722838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light up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3770" y="918862"/>
            <a:ext cx="8960230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【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馬太</a:t>
            </a:r>
            <a:r>
              <a:rPr lang="zh-TW" alt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福音</a:t>
            </a:r>
            <a:r>
              <a:rPr lang="en-US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4</a:t>
            </a:r>
            <a:r>
              <a:rPr 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:</a:t>
            </a:r>
            <a:r>
              <a:rPr 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13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～</a:t>
            </a:r>
            <a:r>
              <a:rPr 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1</a:t>
            </a:r>
            <a:r>
              <a:rPr lang="en-US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6</a:t>
            </a:r>
            <a:r>
              <a:rPr lang="en-US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】</a:t>
            </a:r>
            <a:endParaRPr lang="en-US" altLang="zh-TW" sz="40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/>
              </a:solidFill>
              <a:latin typeface="BiauKai"/>
              <a:ea typeface="BiauKai"/>
              <a:cs typeface="BiauKai"/>
            </a:endParaRPr>
          </a:p>
          <a:p>
            <a:r>
              <a:rPr lang="en-US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  </a:t>
            </a:r>
            <a:r>
              <a:rPr lang="zh-TW" alt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後又離開拿撒勒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、往迦百農去、就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住在那裡．那地方靠海、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0000"/>
                </a:solidFill>
                <a:latin typeface="BiauKai"/>
                <a:ea typeface="BiauKai"/>
                <a:cs typeface="BiauKai"/>
              </a:rPr>
              <a:t>在西布倫和拿弗他利的邊界上。這是要應驗先知以賽亞的話、說、</a:t>
            </a:r>
            <a:r>
              <a:rPr lang="en-US" altLang="zh-TW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0000"/>
                </a:solidFill>
                <a:latin typeface="BiauKai"/>
                <a:ea typeface="BiauKai"/>
                <a:cs typeface="BiauKai"/>
              </a:rPr>
              <a:t>『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0000"/>
                </a:solidFill>
                <a:latin typeface="BiauKai"/>
                <a:ea typeface="BiauKai"/>
                <a:cs typeface="BiauKai"/>
              </a:rPr>
              <a:t>西布倫地、拿弗他利地、就是沿海的路、約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但河外、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外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邦人的加利利地。</a:t>
            </a:r>
            <a:r>
              <a:rPr 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8518812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light up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3770" y="1001288"/>
            <a:ext cx="8960230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【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馬太</a:t>
            </a:r>
            <a:r>
              <a:rPr lang="zh-TW" alt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福音</a:t>
            </a:r>
            <a:r>
              <a:rPr lang="en-US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4</a:t>
            </a:r>
            <a:r>
              <a:rPr 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:</a:t>
            </a:r>
            <a:r>
              <a:rPr 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13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～</a:t>
            </a:r>
            <a:r>
              <a:rPr 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1</a:t>
            </a:r>
            <a:r>
              <a:rPr lang="en-US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6</a:t>
            </a:r>
            <a:r>
              <a:rPr lang="en-US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】</a:t>
            </a:r>
            <a:endParaRPr lang="en-US" altLang="zh-TW" sz="4000" b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/>
              </a:solidFill>
              <a:latin typeface="BiauKai"/>
              <a:ea typeface="BiauKai"/>
              <a:cs typeface="BiauKai"/>
            </a:endParaRPr>
          </a:p>
          <a:p>
            <a:r>
              <a:rPr lang="en-US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  </a:t>
            </a:r>
            <a:r>
              <a:rPr lang="zh-TW" alt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latin typeface="BiauKai"/>
                <a:ea typeface="BiauKai"/>
                <a:cs typeface="BiauKai"/>
              </a:rPr>
              <a:t>那坐在黑暗裡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latin typeface="BiauKai"/>
                <a:ea typeface="BiauKai"/>
                <a:cs typeface="BiauKai"/>
              </a:rPr>
              <a:t>的百姓、看見了大光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、坐在死蔭之地的人、有光發現照著他們。</a:t>
            </a:r>
            <a:r>
              <a:rPr lang="en-US" altLang="zh-TW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』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成為大光，照亮死蔭黑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暗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裡的人！</a:t>
            </a:r>
            <a:endParaRPr lang="en-US" sz="40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22534088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ight up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109338" y="1457328"/>
            <a:ext cx="64791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6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神的供應</a:t>
            </a:r>
            <a:endParaRPr lang="en-US" altLang="zh-TW" sz="6000" dirty="0" smtClean="0">
              <a:solidFill>
                <a:srgbClr val="000000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9338" y="2549509"/>
            <a:ext cx="752420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6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滿有能力</a:t>
            </a:r>
            <a:endParaRPr lang="en-US" altLang="zh-TW" sz="6000" dirty="0" smtClean="0">
              <a:solidFill>
                <a:srgbClr val="000000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09338" y="3565172"/>
            <a:ext cx="752420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6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成為大光</a:t>
            </a:r>
            <a:endParaRPr lang="en-US" altLang="zh-TW" sz="6000" dirty="0">
              <a:solidFill>
                <a:srgbClr val="000000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415772437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light up.jpe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0" y="840512"/>
            <a:ext cx="9144000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marR="0">
              <a:spcBef>
                <a:spcPts val="0"/>
              </a:spcBef>
              <a:spcAft>
                <a:spcPts val="0"/>
              </a:spcAft>
            </a:pPr>
            <a:endParaRPr lang="en-US" altLang="zh-TW" sz="2000" b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rgbClr val="000000"/>
              </a:solidFill>
              <a:latin typeface="BiauKai"/>
              <a:ea typeface="BiauKai"/>
              <a:cs typeface="BiauKai"/>
            </a:endParaRPr>
          </a:p>
          <a:p>
            <a:pPr marL="457200" marR="0">
              <a:spcBef>
                <a:spcPts val="0"/>
              </a:spcBef>
              <a:spcAft>
                <a:spcPts val="0"/>
              </a:spcAft>
            </a:pPr>
            <a:endParaRPr lang="en-US" altLang="zh-TW" sz="20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rgbClr val="000000"/>
              </a:solidFill>
              <a:latin typeface="BiauKai"/>
              <a:ea typeface="BiauKai"/>
              <a:cs typeface="BiauKai"/>
            </a:endParaRPr>
          </a:p>
          <a:p>
            <a:pPr marL="457200" marR="0">
              <a:spcBef>
                <a:spcPts val="0"/>
              </a:spcBef>
              <a:spcAft>
                <a:spcPts val="0"/>
              </a:spcAft>
            </a:pPr>
            <a:endParaRPr lang="en-US" altLang="zh-TW" sz="2000" b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rgbClr val="000000"/>
              </a:solidFill>
              <a:latin typeface="BiauKai"/>
              <a:ea typeface="BiauKai"/>
              <a:cs typeface="BiauKai"/>
            </a:endParaRPr>
          </a:p>
          <a:p>
            <a:pPr marL="0" indent="0" algn="ctr"/>
            <a:r>
              <a:rPr lang="zh-TW" altLang="en-US" sz="6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0000"/>
                </a:solidFill>
                <a:latin typeface="BiauKai"/>
                <a:ea typeface="BiauKai"/>
                <a:cs typeface="BiauKai"/>
              </a:rPr>
              <a:t>被擄</a:t>
            </a:r>
            <a:r>
              <a:rPr lang="zh-TW" altLang="en-US" sz="6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0000"/>
                </a:solidFill>
                <a:latin typeface="BiauKai"/>
                <a:ea typeface="BiauKai"/>
                <a:cs typeface="BiauKai"/>
              </a:rPr>
              <a:t>的得釋</a:t>
            </a:r>
            <a:r>
              <a:rPr lang="zh-TW" altLang="en-US" sz="6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0000"/>
                </a:solidFill>
                <a:latin typeface="BiauKai"/>
                <a:ea typeface="BiauKai"/>
                <a:cs typeface="BiauKai"/>
              </a:rPr>
              <a:t>放</a:t>
            </a:r>
            <a:endParaRPr lang="en-US" altLang="zh-TW" sz="6000" b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rgbClr val="000000"/>
              </a:solidFill>
              <a:latin typeface="BiauKai"/>
              <a:ea typeface="BiauKai"/>
              <a:cs typeface="BiauKai"/>
            </a:endParaRPr>
          </a:p>
          <a:p>
            <a:pPr marL="0" indent="0" algn="ctr"/>
            <a:r>
              <a:rPr lang="zh-TW" altLang="en-US" sz="6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0000"/>
                </a:solidFill>
                <a:latin typeface="BiauKai"/>
                <a:ea typeface="BiauKai"/>
                <a:cs typeface="BiauKai"/>
              </a:rPr>
              <a:t>使瞎</a:t>
            </a:r>
            <a:r>
              <a:rPr lang="zh-TW" altLang="en-US" sz="6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0000"/>
                </a:solidFill>
                <a:latin typeface="BiauKai"/>
                <a:ea typeface="BiauKai"/>
                <a:cs typeface="BiauKai"/>
              </a:rPr>
              <a:t>眼的得看</a:t>
            </a:r>
            <a:r>
              <a:rPr lang="zh-TW" altLang="en-US" sz="6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0000"/>
                </a:solidFill>
                <a:latin typeface="BiauKai"/>
                <a:ea typeface="BiauKai"/>
                <a:cs typeface="BiauKai"/>
              </a:rPr>
              <a:t>見</a:t>
            </a:r>
            <a:endParaRPr lang="en-US" altLang="zh-TW" sz="6000" b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rgbClr val="000000"/>
              </a:solidFill>
              <a:latin typeface="BiauKai"/>
              <a:ea typeface="BiauKai"/>
              <a:cs typeface="BiauKai"/>
            </a:endParaRPr>
          </a:p>
          <a:p>
            <a:pPr marL="0" indent="0" algn="ctr"/>
            <a:r>
              <a:rPr lang="zh-TW" altLang="en-US" sz="6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0000"/>
                </a:solidFill>
                <a:latin typeface="BiauKai"/>
                <a:ea typeface="BiauKai"/>
                <a:cs typeface="BiauKai"/>
              </a:rPr>
              <a:t>叫那被壓制的</a:t>
            </a:r>
            <a:r>
              <a:rPr lang="zh-TW" altLang="en-US" sz="6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0000"/>
                </a:solidFill>
                <a:latin typeface="BiauKai"/>
                <a:ea typeface="BiauKai"/>
                <a:cs typeface="BiauKai"/>
              </a:rPr>
              <a:t>得</a:t>
            </a:r>
            <a:r>
              <a:rPr lang="zh-TW" altLang="en-US" sz="6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0000"/>
                </a:solidFill>
                <a:latin typeface="BiauKai"/>
                <a:ea typeface="BiauKai"/>
                <a:cs typeface="BiauKai"/>
              </a:rPr>
              <a:t>自由</a:t>
            </a:r>
            <a:endParaRPr lang="en-US" altLang="zh-TW" sz="6000" b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rgbClr val="000000"/>
              </a:solidFill>
              <a:latin typeface="BiauKai"/>
              <a:ea typeface="BiauKai"/>
              <a:cs typeface="BiauKai"/>
            </a:endParaRPr>
          </a:p>
          <a:p>
            <a:pPr marL="0" indent="0" algn="ctr"/>
            <a:r>
              <a:rPr lang="zh-TW" altLang="en-US" sz="5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latin typeface="BiauKai"/>
                <a:ea typeface="BiauKai"/>
                <a:cs typeface="BiauKai"/>
              </a:rPr>
              <a:t>（</a:t>
            </a:r>
            <a:r>
              <a:rPr lang="zh-TW" altLang="en-US" sz="5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0000"/>
                </a:solidFill>
                <a:latin typeface="BiauKai"/>
                <a:ea typeface="BiauKai"/>
                <a:cs typeface="BiauKai"/>
              </a:rPr>
              <a:t>路</a:t>
            </a:r>
            <a:r>
              <a:rPr lang="zh-TW" altLang="en-US" sz="5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latin typeface="BiauKai"/>
                <a:ea typeface="BiauKai"/>
                <a:cs typeface="BiauKai"/>
              </a:rPr>
              <a:t>加</a:t>
            </a:r>
            <a:r>
              <a:rPr lang="zh-TW" altLang="en-US" sz="5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latin typeface="BiauKai"/>
                <a:ea typeface="BiauKai"/>
                <a:cs typeface="BiauKai"/>
              </a:rPr>
              <a:t>福音</a:t>
            </a:r>
            <a:r>
              <a:rPr lang="en-US" altLang="zh-TW" sz="5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latin typeface="BiauKai"/>
                <a:ea typeface="BiauKai"/>
                <a:cs typeface="BiauKai"/>
              </a:rPr>
              <a:t>4:18</a:t>
            </a:r>
            <a:r>
              <a:rPr lang="zh-TW" altLang="en-US" sz="5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latin typeface="BiauKai"/>
                <a:ea typeface="BiauKai"/>
                <a:cs typeface="BiauKai"/>
              </a:rPr>
              <a:t>～</a:t>
            </a:r>
            <a:r>
              <a:rPr lang="en-US" altLang="zh-TW" sz="5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latin typeface="BiauKai"/>
                <a:ea typeface="BiauKai"/>
                <a:cs typeface="BiauKai"/>
              </a:rPr>
              <a:t>19</a:t>
            </a:r>
            <a:r>
              <a:rPr lang="en-US" sz="5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latin typeface="BiauKai"/>
                <a:ea typeface="BiauKai"/>
                <a:cs typeface="BiauKai"/>
              </a:rPr>
              <a:t> </a:t>
            </a:r>
            <a:r>
              <a:rPr lang="zh-TW" altLang="en-US" sz="5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FF"/>
                </a:solidFill>
                <a:latin typeface="BiauKai"/>
                <a:ea typeface="BiauKai"/>
                <a:cs typeface="BiauKai"/>
              </a:rPr>
              <a:t>）</a:t>
            </a:r>
            <a:endParaRPr lang="en-US" sz="50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rgbClr val="FFFFFF"/>
              </a:solidFill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25368453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ight up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1578471"/>
            <a:ext cx="9144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試探時刻</a:t>
            </a:r>
            <a:endParaRPr lang="en-US" altLang="zh-TW" sz="9000" dirty="0" smtClean="0">
              <a:solidFill>
                <a:srgbClr val="000000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-194235" y="2727094"/>
            <a:ext cx="9144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9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zh-TW" altLang="en-US" sz="9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預備發光</a:t>
            </a:r>
            <a:endParaRPr lang="en-US" altLang="zh-TW" sz="9000" dirty="0" smtClean="0">
              <a:solidFill>
                <a:srgbClr val="000000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5138157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ight up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930966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light up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3770" y="1001288"/>
            <a:ext cx="8960230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【</a:t>
            </a:r>
            <a:r>
              <a:rPr lang="zh-TW" alt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彼得前書</a:t>
            </a:r>
            <a:r>
              <a:rPr lang="en-US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 </a:t>
            </a:r>
            <a:r>
              <a:rPr lang="zh-TW" altLang="zh-TW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5</a:t>
            </a:r>
            <a:r>
              <a:rPr 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:</a:t>
            </a:r>
            <a:r>
              <a:rPr lang="en-US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8】</a:t>
            </a:r>
          </a:p>
          <a:p>
            <a:pPr marL="457200" marR="0">
              <a:spcBef>
                <a:spcPts val="0"/>
              </a:spcBef>
              <a:spcAft>
                <a:spcPts val="0"/>
              </a:spcAft>
            </a:pPr>
            <a:endParaRPr lang="en-US" altLang="zh-TW" sz="2000" b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/>
              </a:solidFill>
              <a:latin typeface="BiauKai"/>
              <a:ea typeface="BiauKai"/>
              <a:cs typeface="BiauKai"/>
            </a:endParaRPr>
          </a:p>
          <a:p>
            <a:r>
              <a:rPr lang="en-US" altLang="zh-TW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BiauKai"/>
                <a:ea typeface="BiauKai"/>
                <a:cs typeface="BiauKai"/>
              </a:rPr>
              <a:t>  </a:t>
            </a:r>
            <a:r>
              <a:rPr lang="zh-TW" alt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0000"/>
                </a:solidFill>
                <a:latin typeface="BiauKai"/>
                <a:ea typeface="BiauKai"/>
                <a:cs typeface="BiauKai"/>
              </a:rPr>
              <a:t>務要謹</a:t>
            </a:r>
            <a:r>
              <a:rPr lang="zh-TW" altLang="en-US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0000"/>
                </a:solidFill>
                <a:latin typeface="BiauKai"/>
                <a:ea typeface="BiauKai"/>
                <a:cs typeface="BiauKai"/>
              </a:rPr>
              <a:t>守、儆醒．因為你們的仇敵魔鬼、如同吼叫的獅子、遍地游行、尋找可吞喫</a:t>
            </a:r>
            <a:r>
              <a:rPr lang="zh-TW" altLang="en-US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0000"/>
                </a:solidFill>
                <a:latin typeface="BiauKai"/>
                <a:ea typeface="BiauKai"/>
                <a:cs typeface="BiauKai"/>
              </a:rPr>
              <a:t>的人。</a:t>
            </a:r>
            <a:endParaRPr lang="en-US" sz="40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rgbClr val="000000"/>
              </a:solidFill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4272329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ight up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109338" y="1670486"/>
            <a:ext cx="6479178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7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謙卑</a:t>
            </a:r>
            <a:r>
              <a:rPr lang="en-US" altLang="zh-TW" sz="7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/</a:t>
            </a:r>
            <a:r>
              <a:rPr lang="zh-TW" altLang="en-US" sz="7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順服</a:t>
            </a:r>
            <a:endParaRPr lang="en-US" altLang="zh-TW" sz="7000" dirty="0" smtClean="0">
              <a:solidFill>
                <a:srgbClr val="000000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9338" y="2872513"/>
            <a:ext cx="752420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7000" dirty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要儆醒</a:t>
            </a:r>
            <a:r>
              <a:rPr lang="en-US" altLang="zh-TW" sz="7000" dirty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/</a:t>
            </a:r>
            <a:r>
              <a:rPr lang="zh-TW" altLang="en-US" sz="7000" dirty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敏銳</a:t>
            </a:r>
            <a:endParaRPr lang="en-US" altLang="zh-TW" sz="7000" dirty="0">
              <a:solidFill>
                <a:srgbClr val="000000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09338" y="4046516"/>
            <a:ext cx="752420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7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專注</a:t>
            </a:r>
            <a:r>
              <a:rPr lang="zh-TW" altLang="en-US" sz="7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神</a:t>
            </a:r>
            <a:r>
              <a:rPr lang="zh-TW" altLang="en-US" sz="7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的心意</a:t>
            </a:r>
            <a:endParaRPr lang="en-US" altLang="zh-TW" sz="7000" dirty="0" smtClean="0">
              <a:solidFill>
                <a:srgbClr val="000000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52858323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ight up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1408086"/>
            <a:ext cx="9144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試探時刻</a:t>
            </a:r>
            <a:endParaRPr lang="en-US" altLang="zh-TW" sz="9000" dirty="0" smtClean="0">
              <a:solidFill>
                <a:srgbClr val="000000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-194235" y="2932815"/>
            <a:ext cx="9144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9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zh-TW" altLang="en-US" sz="9000" dirty="0" smtClean="0">
                <a:solidFill>
                  <a:srgbClr val="00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預備發光</a:t>
            </a:r>
            <a:endParaRPr lang="en-US" altLang="zh-TW" sz="9000" dirty="0" smtClean="0">
              <a:solidFill>
                <a:srgbClr val="000000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9302854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11047</TotalTime>
  <Words>525</Words>
  <Application>Microsoft Macintosh PowerPoint</Application>
  <PresentationFormat>On-screen Show (4:3)</PresentationFormat>
  <Paragraphs>76</Paragraphs>
  <Slides>34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5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Kai-Di Chi</dc:creator>
  <cp:lastModifiedBy>Kai-Di Chi</cp:lastModifiedBy>
  <cp:revision>302</cp:revision>
  <dcterms:created xsi:type="dcterms:W3CDTF">2018-05-06T00:06:01Z</dcterms:created>
  <dcterms:modified xsi:type="dcterms:W3CDTF">2019-10-06T16:48:47Z</dcterms:modified>
</cp:coreProperties>
</file>