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5" r:id="rId7"/>
    <p:sldId id="264" r:id="rId8"/>
    <p:sldId id="262" r:id="rId9"/>
    <p:sldId id="263" r:id="rId10"/>
    <p:sldId id="261"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1D2552-9942-44E3-8673-3DFC4173D44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303CC4D-A753-45C2-8F19-9E2793E7A9C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225EA53-C6F4-48D5-AB37-B4B9CE8289AC}"/>
              </a:ext>
            </a:extLst>
          </p:cNvPr>
          <p:cNvSpPr>
            <a:spLocks noGrp="1"/>
          </p:cNvSpPr>
          <p:nvPr>
            <p:ph type="dt" sz="half" idx="10"/>
          </p:nvPr>
        </p:nvSpPr>
        <p:spPr/>
        <p:txBody>
          <a:bodyPr/>
          <a:lstStyle/>
          <a:p>
            <a:fld id="{79092D22-16A6-4A33-8FB8-37F5423296D8}" type="datetimeFigureOut">
              <a:rPr lang="en-US" smtClean="0"/>
              <a:t>9/29/2019</a:t>
            </a:fld>
            <a:endParaRPr lang="en-US"/>
          </a:p>
        </p:txBody>
      </p:sp>
      <p:sp>
        <p:nvSpPr>
          <p:cNvPr id="5" name="Footer Placeholder 4">
            <a:extLst>
              <a:ext uri="{FF2B5EF4-FFF2-40B4-BE49-F238E27FC236}">
                <a16:creationId xmlns:a16="http://schemas.microsoft.com/office/drawing/2014/main" id="{A0C7A964-D2EC-437C-9843-74D61B3AD1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9DE656-8D32-4D7D-B198-A156A2ADA077}"/>
              </a:ext>
            </a:extLst>
          </p:cNvPr>
          <p:cNvSpPr>
            <a:spLocks noGrp="1"/>
          </p:cNvSpPr>
          <p:nvPr>
            <p:ph type="sldNum" sz="quarter" idx="12"/>
          </p:nvPr>
        </p:nvSpPr>
        <p:spPr/>
        <p:txBody>
          <a:bodyPr/>
          <a:lstStyle/>
          <a:p>
            <a:fld id="{1E366C88-57BF-418B-9E3B-32B8F4112926}" type="slidenum">
              <a:rPr lang="en-US" smtClean="0"/>
              <a:t>‹#›</a:t>
            </a:fld>
            <a:endParaRPr lang="en-US"/>
          </a:p>
        </p:txBody>
      </p:sp>
    </p:spTree>
    <p:extLst>
      <p:ext uri="{BB962C8B-B14F-4D97-AF65-F5344CB8AC3E}">
        <p14:creationId xmlns:p14="http://schemas.microsoft.com/office/powerpoint/2010/main" val="513120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DA3D6E-1810-4167-AF5A-AEB216C1CE1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83AFB6A-BAE8-4F5C-A767-7C6C030D54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D57FB-77DE-45D3-9740-96FB558FB16C}"/>
              </a:ext>
            </a:extLst>
          </p:cNvPr>
          <p:cNvSpPr>
            <a:spLocks noGrp="1"/>
          </p:cNvSpPr>
          <p:nvPr>
            <p:ph type="dt" sz="half" idx="10"/>
          </p:nvPr>
        </p:nvSpPr>
        <p:spPr/>
        <p:txBody>
          <a:bodyPr/>
          <a:lstStyle/>
          <a:p>
            <a:fld id="{79092D22-16A6-4A33-8FB8-37F5423296D8}" type="datetimeFigureOut">
              <a:rPr lang="en-US" smtClean="0"/>
              <a:t>9/29/2019</a:t>
            </a:fld>
            <a:endParaRPr lang="en-US"/>
          </a:p>
        </p:txBody>
      </p:sp>
      <p:sp>
        <p:nvSpPr>
          <p:cNvPr id="5" name="Footer Placeholder 4">
            <a:extLst>
              <a:ext uri="{FF2B5EF4-FFF2-40B4-BE49-F238E27FC236}">
                <a16:creationId xmlns:a16="http://schemas.microsoft.com/office/drawing/2014/main" id="{4EF3EFFC-75FF-4E78-BA08-592A8553F32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F1E35F-71E5-494F-B774-345E9C038315}"/>
              </a:ext>
            </a:extLst>
          </p:cNvPr>
          <p:cNvSpPr>
            <a:spLocks noGrp="1"/>
          </p:cNvSpPr>
          <p:nvPr>
            <p:ph type="sldNum" sz="quarter" idx="12"/>
          </p:nvPr>
        </p:nvSpPr>
        <p:spPr/>
        <p:txBody>
          <a:bodyPr/>
          <a:lstStyle/>
          <a:p>
            <a:fld id="{1E366C88-57BF-418B-9E3B-32B8F4112926}" type="slidenum">
              <a:rPr lang="en-US" smtClean="0"/>
              <a:t>‹#›</a:t>
            </a:fld>
            <a:endParaRPr lang="en-US"/>
          </a:p>
        </p:txBody>
      </p:sp>
    </p:spTree>
    <p:extLst>
      <p:ext uri="{BB962C8B-B14F-4D97-AF65-F5344CB8AC3E}">
        <p14:creationId xmlns:p14="http://schemas.microsoft.com/office/powerpoint/2010/main" val="3388484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951EE-4673-4020-B331-DBB13FD613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2B34CA7-EFE9-4354-AE7D-98DC5F51110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8E4DD4A-2F9F-4031-B06C-835C107AB53B}"/>
              </a:ext>
            </a:extLst>
          </p:cNvPr>
          <p:cNvSpPr>
            <a:spLocks noGrp="1"/>
          </p:cNvSpPr>
          <p:nvPr>
            <p:ph type="dt" sz="half" idx="10"/>
          </p:nvPr>
        </p:nvSpPr>
        <p:spPr/>
        <p:txBody>
          <a:bodyPr/>
          <a:lstStyle/>
          <a:p>
            <a:fld id="{79092D22-16A6-4A33-8FB8-37F5423296D8}" type="datetimeFigureOut">
              <a:rPr lang="en-US" smtClean="0"/>
              <a:t>9/29/2019</a:t>
            </a:fld>
            <a:endParaRPr lang="en-US"/>
          </a:p>
        </p:txBody>
      </p:sp>
      <p:sp>
        <p:nvSpPr>
          <p:cNvPr id="5" name="Footer Placeholder 4">
            <a:extLst>
              <a:ext uri="{FF2B5EF4-FFF2-40B4-BE49-F238E27FC236}">
                <a16:creationId xmlns:a16="http://schemas.microsoft.com/office/drawing/2014/main" id="{2476E698-D9A7-431C-BAEA-1CE15808D8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729140-60D3-48B7-86B3-D63DB4083C58}"/>
              </a:ext>
            </a:extLst>
          </p:cNvPr>
          <p:cNvSpPr>
            <a:spLocks noGrp="1"/>
          </p:cNvSpPr>
          <p:nvPr>
            <p:ph type="sldNum" sz="quarter" idx="12"/>
          </p:nvPr>
        </p:nvSpPr>
        <p:spPr/>
        <p:txBody>
          <a:bodyPr/>
          <a:lstStyle/>
          <a:p>
            <a:fld id="{1E366C88-57BF-418B-9E3B-32B8F4112926}" type="slidenum">
              <a:rPr lang="en-US" smtClean="0"/>
              <a:t>‹#›</a:t>
            </a:fld>
            <a:endParaRPr lang="en-US"/>
          </a:p>
        </p:txBody>
      </p:sp>
    </p:spTree>
    <p:extLst>
      <p:ext uri="{BB962C8B-B14F-4D97-AF65-F5344CB8AC3E}">
        <p14:creationId xmlns:p14="http://schemas.microsoft.com/office/powerpoint/2010/main" val="27231907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0F7F2-0F3F-45BE-AA88-A026D34F024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11DFD8F-126D-4D2B-9CAE-F946DA4F77F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D80562D-A7BB-4C28-9639-A34A2233420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492F7CA-890D-4869-88D0-1CD6B78C0BB5}"/>
              </a:ext>
            </a:extLst>
          </p:cNvPr>
          <p:cNvSpPr>
            <a:spLocks noGrp="1"/>
          </p:cNvSpPr>
          <p:nvPr>
            <p:ph type="dt" sz="half" idx="10"/>
          </p:nvPr>
        </p:nvSpPr>
        <p:spPr/>
        <p:txBody>
          <a:bodyPr/>
          <a:lstStyle/>
          <a:p>
            <a:fld id="{79092D22-16A6-4A33-8FB8-37F5423296D8}" type="datetimeFigureOut">
              <a:rPr lang="en-US" smtClean="0"/>
              <a:t>9/29/2019</a:t>
            </a:fld>
            <a:endParaRPr lang="en-US"/>
          </a:p>
        </p:txBody>
      </p:sp>
      <p:sp>
        <p:nvSpPr>
          <p:cNvPr id="6" name="Footer Placeholder 5">
            <a:extLst>
              <a:ext uri="{FF2B5EF4-FFF2-40B4-BE49-F238E27FC236}">
                <a16:creationId xmlns:a16="http://schemas.microsoft.com/office/drawing/2014/main" id="{A2A6326A-D741-4EEA-986C-3010B1B4E1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B54D3C-3B99-4644-BAC9-83EAAA7EDC94}"/>
              </a:ext>
            </a:extLst>
          </p:cNvPr>
          <p:cNvSpPr>
            <a:spLocks noGrp="1"/>
          </p:cNvSpPr>
          <p:nvPr>
            <p:ph type="sldNum" sz="quarter" idx="12"/>
          </p:nvPr>
        </p:nvSpPr>
        <p:spPr/>
        <p:txBody>
          <a:bodyPr/>
          <a:lstStyle/>
          <a:p>
            <a:fld id="{1E366C88-57BF-418B-9E3B-32B8F4112926}" type="slidenum">
              <a:rPr lang="en-US" smtClean="0"/>
              <a:t>‹#›</a:t>
            </a:fld>
            <a:endParaRPr lang="en-US"/>
          </a:p>
        </p:txBody>
      </p:sp>
    </p:spTree>
    <p:extLst>
      <p:ext uri="{BB962C8B-B14F-4D97-AF65-F5344CB8AC3E}">
        <p14:creationId xmlns:p14="http://schemas.microsoft.com/office/powerpoint/2010/main" val="16246973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C1316-8E7A-46F7-AF2D-BBED4D03FC4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1A8C0A8-119E-4E88-AEE0-F8DF512C3E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517D65-9B9E-45D3-9446-751CC118F8B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2C066DD-636F-4E5C-B748-EE64765029A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3545AAF-F301-4634-A3AD-688F6EE366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23F925A-B7BC-4AC2-AA16-5EAE01323D6C}"/>
              </a:ext>
            </a:extLst>
          </p:cNvPr>
          <p:cNvSpPr>
            <a:spLocks noGrp="1"/>
          </p:cNvSpPr>
          <p:nvPr>
            <p:ph type="dt" sz="half" idx="10"/>
          </p:nvPr>
        </p:nvSpPr>
        <p:spPr/>
        <p:txBody>
          <a:bodyPr/>
          <a:lstStyle/>
          <a:p>
            <a:fld id="{79092D22-16A6-4A33-8FB8-37F5423296D8}" type="datetimeFigureOut">
              <a:rPr lang="en-US" smtClean="0"/>
              <a:t>9/29/2019</a:t>
            </a:fld>
            <a:endParaRPr lang="en-US"/>
          </a:p>
        </p:txBody>
      </p:sp>
      <p:sp>
        <p:nvSpPr>
          <p:cNvPr id="8" name="Footer Placeholder 7">
            <a:extLst>
              <a:ext uri="{FF2B5EF4-FFF2-40B4-BE49-F238E27FC236}">
                <a16:creationId xmlns:a16="http://schemas.microsoft.com/office/drawing/2014/main" id="{B2324BFC-A7B7-46E5-8D1A-6234DDB7D04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1E35C3-8589-4187-BFE6-86C38B24A486}"/>
              </a:ext>
            </a:extLst>
          </p:cNvPr>
          <p:cNvSpPr>
            <a:spLocks noGrp="1"/>
          </p:cNvSpPr>
          <p:nvPr>
            <p:ph type="sldNum" sz="quarter" idx="12"/>
          </p:nvPr>
        </p:nvSpPr>
        <p:spPr/>
        <p:txBody>
          <a:bodyPr/>
          <a:lstStyle/>
          <a:p>
            <a:fld id="{1E366C88-57BF-418B-9E3B-32B8F4112926}" type="slidenum">
              <a:rPr lang="en-US" smtClean="0"/>
              <a:t>‹#›</a:t>
            </a:fld>
            <a:endParaRPr lang="en-US"/>
          </a:p>
        </p:txBody>
      </p:sp>
    </p:spTree>
    <p:extLst>
      <p:ext uri="{BB962C8B-B14F-4D97-AF65-F5344CB8AC3E}">
        <p14:creationId xmlns:p14="http://schemas.microsoft.com/office/powerpoint/2010/main" val="934847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BC3B-1310-46BC-A488-C3D7535CF9C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E0A2B2-3E01-4F80-A788-600B48758DDE}"/>
              </a:ext>
            </a:extLst>
          </p:cNvPr>
          <p:cNvSpPr>
            <a:spLocks noGrp="1"/>
          </p:cNvSpPr>
          <p:nvPr>
            <p:ph type="dt" sz="half" idx="10"/>
          </p:nvPr>
        </p:nvSpPr>
        <p:spPr/>
        <p:txBody>
          <a:bodyPr/>
          <a:lstStyle/>
          <a:p>
            <a:fld id="{79092D22-16A6-4A33-8FB8-37F5423296D8}" type="datetimeFigureOut">
              <a:rPr lang="en-US" smtClean="0"/>
              <a:t>9/29/2019</a:t>
            </a:fld>
            <a:endParaRPr lang="en-US"/>
          </a:p>
        </p:txBody>
      </p:sp>
      <p:sp>
        <p:nvSpPr>
          <p:cNvPr id="4" name="Footer Placeholder 3">
            <a:extLst>
              <a:ext uri="{FF2B5EF4-FFF2-40B4-BE49-F238E27FC236}">
                <a16:creationId xmlns:a16="http://schemas.microsoft.com/office/drawing/2014/main" id="{1BF96A54-69B3-4D58-B75C-58F0F4E543A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6274E5A-B9C4-405B-B8D2-897E4912C3DC}"/>
              </a:ext>
            </a:extLst>
          </p:cNvPr>
          <p:cNvSpPr>
            <a:spLocks noGrp="1"/>
          </p:cNvSpPr>
          <p:nvPr>
            <p:ph type="sldNum" sz="quarter" idx="12"/>
          </p:nvPr>
        </p:nvSpPr>
        <p:spPr/>
        <p:txBody>
          <a:bodyPr/>
          <a:lstStyle/>
          <a:p>
            <a:fld id="{1E366C88-57BF-418B-9E3B-32B8F4112926}" type="slidenum">
              <a:rPr lang="en-US" smtClean="0"/>
              <a:t>‹#›</a:t>
            </a:fld>
            <a:endParaRPr lang="en-US"/>
          </a:p>
        </p:txBody>
      </p:sp>
    </p:spTree>
    <p:extLst>
      <p:ext uri="{BB962C8B-B14F-4D97-AF65-F5344CB8AC3E}">
        <p14:creationId xmlns:p14="http://schemas.microsoft.com/office/powerpoint/2010/main" val="158573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78F3F2F-1840-4386-A9AE-CCE4276525E7}"/>
              </a:ext>
            </a:extLst>
          </p:cNvPr>
          <p:cNvSpPr>
            <a:spLocks noGrp="1"/>
          </p:cNvSpPr>
          <p:nvPr>
            <p:ph type="dt" sz="half" idx="10"/>
          </p:nvPr>
        </p:nvSpPr>
        <p:spPr/>
        <p:txBody>
          <a:bodyPr/>
          <a:lstStyle/>
          <a:p>
            <a:fld id="{79092D22-16A6-4A33-8FB8-37F5423296D8}" type="datetimeFigureOut">
              <a:rPr lang="en-US" smtClean="0"/>
              <a:t>9/29/2019</a:t>
            </a:fld>
            <a:endParaRPr lang="en-US"/>
          </a:p>
        </p:txBody>
      </p:sp>
      <p:sp>
        <p:nvSpPr>
          <p:cNvPr id="3" name="Footer Placeholder 2">
            <a:extLst>
              <a:ext uri="{FF2B5EF4-FFF2-40B4-BE49-F238E27FC236}">
                <a16:creationId xmlns:a16="http://schemas.microsoft.com/office/drawing/2014/main" id="{F29801E0-59A2-47DB-B131-AF748F2BF28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3C4CC7B-C4B7-4EBB-B659-7877F4DC6863}"/>
              </a:ext>
            </a:extLst>
          </p:cNvPr>
          <p:cNvSpPr>
            <a:spLocks noGrp="1"/>
          </p:cNvSpPr>
          <p:nvPr>
            <p:ph type="sldNum" sz="quarter" idx="12"/>
          </p:nvPr>
        </p:nvSpPr>
        <p:spPr/>
        <p:txBody>
          <a:bodyPr/>
          <a:lstStyle/>
          <a:p>
            <a:fld id="{1E366C88-57BF-418B-9E3B-32B8F4112926}" type="slidenum">
              <a:rPr lang="en-US" smtClean="0"/>
              <a:t>‹#›</a:t>
            </a:fld>
            <a:endParaRPr lang="en-US"/>
          </a:p>
        </p:txBody>
      </p:sp>
    </p:spTree>
    <p:extLst>
      <p:ext uri="{BB962C8B-B14F-4D97-AF65-F5344CB8AC3E}">
        <p14:creationId xmlns:p14="http://schemas.microsoft.com/office/powerpoint/2010/main" val="40442951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DF143-81EF-469F-944C-FB4506D178C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4C182DA-58C9-424F-89F3-21DF0CBCA5C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A161CC2-8879-4DE2-9A6D-0F34FF0B92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481ACA-3E5F-4993-99EE-2601FCF5E367}"/>
              </a:ext>
            </a:extLst>
          </p:cNvPr>
          <p:cNvSpPr>
            <a:spLocks noGrp="1"/>
          </p:cNvSpPr>
          <p:nvPr>
            <p:ph type="dt" sz="half" idx="10"/>
          </p:nvPr>
        </p:nvSpPr>
        <p:spPr/>
        <p:txBody>
          <a:bodyPr/>
          <a:lstStyle/>
          <a:p>
            <a:fld id="{79092D22-16A6-4A33-8FB8-37F5423296D8}" type="datetimeFigureOut">
              <a:rPr lang="en-US" smtClean="0"/>
              <a:t>9/29/2019</a:t>
            </a:fld>
            <a:endParaRPr lang="en-US"/>
          </a:p>
        </p:txBody>
      </p:sp>
      <p:sp>
        <p:nvSpPr>
          <p:cNvPr id="6" name="Footer Placeholder 5">
            <a:extLst>
              <a:ext uri="{FF2B5EF4-FFF2-40B4-BE49-F238E27FC236}">
                <a16:creationId xmlns:a16="http://schemas.microsoft.com/office/drawing/2014/main" id="{0BA6EB7E-145D-47A6-AE36-58B6475CD8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F58C972-4005-4993-ADEB-15AB87495BE1}"/>
              </a:ext>
            </a:extLst>
          </p:cNvPr>
          <p:cNvSpPr>
            <a:spLocks noGrp="1"/>
          </p:cNvSpPr>
          <p:nvPr>
            <p:ph type="sldNum" sz="quarter" idx="12"/>
          </p:nvPr>
        </p:nvSpPr>
        <p:spPr/>
        <p:txBody>
          <a:bodyPr/>
          <a:lstStyle/>
          <a:p>
            <a:fld id="{1E366C88-57BF-418B-9E3B-32B8F4112926}" type="slidenum">
              <a:rPr lang="en-US" smtClean="0"/>
              <a:t>‹#›</a:t>
            </a:fld>
            <a:endParaRPr lang="en-US"/>
          </a:p>
        </p:txBody>
      </p:sp>
    </p:spTree>
    <p:extLst>
      <p:ext uri="{BB962C8B-B14F-4D97-AF65-F5344CB8AC3E}">
        <p14:creationId xmlns:p14="http://schemas.microsoft.com/office/powerpoint/2010/main" val="2023671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16F53-2ED3-425B-BF4F-3DFE8822ED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BC2490E-70A7-413C-98D0-44E63E32AC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3DA68EE-3285-4E16-BF5F-D83584226C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AA4D13-5E31-449B-87DA-DA5E6DE2BDAE}"/>
              </a:ext>
            </a:extLst>
          </p:cNvPr>
          <p:cNvSpPr>
            <a:spLocks noGrp="1"/>
          </p:cNvSpPr>
          <p:nvPr>
            <p:ph type="dt" sz="half" idx="10"/>
          </p:nvPr>
        </p:nvSpPr>
        <p:spPr/>
        <p:txBody>
          <a:bodyPr/>
          <a:lstStyle/>
          <a:p>
            <a:fld id="{79092D22-16A6-4A33-8FB8-37F5423296D8}" type="datetimeFigureOut">
              <a:rPr lang="en-US" smtClean="0"/>
              <a:t>9/29/2019</a:t>
            </a:fld>
            <a:endParaRPr lang="en-US"/>
          </a:p>
        </p:txBody>
      </p:sp>
      <p:sp>
        <p:nvSpPr>
          <p:cNvPr id="6" name="Footer Placeholder 5">
            <a:extLst>
              <a:ext uri="{FF2B5EF4-FFF2-40B4-BE49-F238E27FC236}">
                <a16:creationId xmlns:a16="http://schemas.microsoft.com/office/drawing/2014/main" id="{EB17E75A-D475-4E30-A28B-EE4FB13DDD5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9D42AB8-85DD-41D6-B20D-42060F2C5230}"/>
              </a:ext>
            </a:extLst>
          </p:cNvPr>
          <p:cNvSpPr>
            <a:spLocks noGrp="1"/>
          </p:cNvSpPr>
          <p:nvPr>
            <p:ph type="sldNum" sz="quarter" idx="12"/>
          </p:nvPr>
        </p:nvSpPr>
        <p:spPr/>
        <p:txBody>
          <a:bodyPr/>
          <a:lstStyle/>
          <a:p>
            <a:fld id="{1E366C88-57BF-418B-9E3B-32B8F4112926}" type="slidenum">
              <a:rPr lang="en-US" smtClean="0"/>
              <a:t>‹#›</a:t>
            </a:fld>
            <a:endParaRPr lang="en-US"/>
          </a:p>
        </p:txBody>
      </p:sp>
    </p:spTree>
    <p:extLst>
      <p:ext uri="{BB962C8B-B14F-4D97-AF65-F5344CB8AC3E}">
        <p14:creationId xmlns:p14="http://schemas.microsoft.com/office/powerpoint/2010/main" val="1302919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AA3CE5-BAFB-4ADE-A876-54BECF25966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0AA64FE-D1AA-4F28-999E-64D605677F8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FB3E71-F90B-4AE0-9079-ED61D7D5A211}"/>
              </a:ext>
            </a:extLst>
          </p:cNvPr>
          <p:cNvSpPr>
            <a:spLocks noGrp="1"/>
          </p:cNvSpPr>
          <p:nvPr>
            <p:ph type="dt" sz="half" idx="10"/>
          </p:nvPr>
        </p:nvSpPr>
        <p:spPr/>
        <p:txBody>
          <a:bodyPr/>
          <a:lstStyle/>
          <a:p>
            <a:fld id="{79092D22-16A6-4A33-8FB8-37F5423296D8}" type="datetimeFigureOut">
              <a:rPr lang="en-US" smtClean="0"/>
              <a:t>9/29/2019</a:t>
            </a:fld>
            <a:endParaRPr lang="en-US"/>
          </a:p>
        </p:txBody>
      </p:sp>
      <p:sp>
        <p:nvSpPr>
          <p:cNvPr id="5" name="Footer Placeholder 4">
            <a:extLst>
              <a:ext uri="{FF2B5EF4-FFF2-40B4-BE49-F238E27FC236}">
                <a16:creationId xmlns:a16="http://schemas.microsoft.com/office/drawing/2014/main" id="{1A492948-DF22-4C6D-9D3E-18D82EDFA4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788891-0B18-4B36-AF5B-A6869068EC07}"/>
              </a:ext>
            </a:extLst>
          </p:cNvPr>
          <p:cNvSpPr>
            <a:spLocks noGrp="1"/>
          </p:cNvSpPr>
          <p:nvPr>
            <p:ph type="sldNum" sz="quarter" idx="12"/>
          </p:nvPr>
        </p:nvSpPr>
        <p:spPr/>
        <p:txBody>
          <a:bodyPr/>
          <a:lstStyle/>
          <a:p>
            <a:fld id="{1E366C88-57BF-418B-9E3B-32B8F4112926}" type="slidenum">
              <a:rPr lang="en-US" smtClean="0"/>
              <a:t>‹#›</a:t>
            </a:fld>
            <a:endParaRPr lang="en-US"/>
          </a:p>
        </p:txBody>
      </p:sp>
    </p:spTree>
    <p:extLst>
      <p:ext uri="{BB962C8B-B14F-4D97-AF65-F5344CB8AC3E}">
        <p14:creationId xmlns:p14="http://schemas.microsoft.com/office/powerpoint/2010/main" val="15999416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7E45482-46E8-4180-AEC3-72A73D7E401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E59B196-7B8E-4AD1-978C-9AEE80335B9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3C066A-AD37-4796-ADF8-6E54414171F5}"/>
              </a:ext>
            </a:extLst>
          </p:cNvPr>
          <p:cNvSpPr>
            <a:spLocks noGrp="1"/>
          </p:cNvSpPr>
          <p:nvPr>
            <p:ph type="dt" sz="half" idx="10"/>
          </p:nvPr>
        </p:nvSpPr>
        <p:spPr/>
        <p:txBody>
          <a:bodyPr/>
          <a:lstStyle/>
          <a:p>
            <a:fld id="{79092D22-16A6-4A33-8FB8-37F5423296D8}" type="datetimeFigureOut">
              <a:rPr lang="en-US" smtClean="0"/>
              <a:t>9/29/2019</a:t>
            </a:fld>
            <a:endParaRPr lang="en-US"/>
          </a:p>
        </p:txBody>
      </p:sp>
      <p:sp>
        <p:nvSpPr>
          <p:cNvPr id="5" name="Footer Placeholder 4">
            <a:extLst>
              <a:ext uri="{FF2B5EF4-FFF2-40B4-BE49-F238E27FC236}">
                <a16:creationId xmlns:a16="http://schemas.microsoft.com/office/drawing/2014/main" id="{2BF4E6F9-A743-4BF5-8A8B-B7B05F8EBA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FCFE51-0B39-424E-BE51-20CDF0353B9B}"/>
              </a:ext>
            </a:extLst>
          </p:cNvPr>
          <p:cNvSpPr>
            <a:spLocks noGrp="1"/>
          </p:cNvSpPr>
          <p:nvPr>
            <p:ph type="sldNum" sz="quarter" idx="12"/>
          </p:nvPr>
        </p:nvSpPr>
        <p:spPr/>
        <p:txBody>
          <a:bodyPr/>
          <a:lstStyle/>
          <a:p>
            <a:fld id="{1E366C88-57BF-418B-9E3B-32B8F4112926}" type="slidenum">
              <a:rPr lang="en-US" smtClean="0"/>
              <a:t>‹#›</a:t>
            </a:fld>
            <a:endParaRPr lang="en-US"/>
          </a:p>
        </p:txBody>
      </p:sp>
    </p:spTree>
    <p:extLst>
      <p:ext uri="{BB962C8B-B14F-4D97-AF65-F5344CB8AC3E}">
        <p14:creationId xmlns:p14="http://schemas.microsoft.com/office/powerpoint/2010/main" val="32004760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439145-CF0B-4811-A138-0F31F160173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F508E5A-5230-4B7C-8F74-F380193D30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343CFA-93C5-4846-BB1B-F32288554B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092D22-16A6-4A33-8FB8-37F5423296D8}" type="datetimeFigureOut">
              <a:rPr lang="en-US" smtClean="0"/>
              <a:t>9/29/2019</a:t>
            </a:fld>
            <a:endParaRPr lang="en-US"/>
          </a:p>
        </p:txBody>
      </p:sp>
      <p:sp>
        <p:nvSpPr>
          <p:cNvPr id="5" name="Footer Placeholder 4">
            <a:extLst>
              <a:ext uri="{FF2B5EF4-FFF2-40B4-BE49-F238E27FC236}">
                <a16:creationId xmlns:a16="http://schemas.microsoft.com/office/drawing/2014/main" id="{9E8878AB-2EEC-4980-94AB-31E11C7BD34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E1B0114-25F2-4391-A1CD-7309CD9DE69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366C88-57BF-418B-9E3B-32B8F4112926}" type="slidenum">
              <a:rPr lang="en-US" smtClean="0"/>
              <a:t>‹#›</a:t>
            </a:fld>
            <a:endParaRPr lang="en-US"/>
          </a:p>
        </p:txBody>
      </p:sp>
    </p:spTree>
    <p:extLst>
      <p:ext uri="{BB962C8B-B14F-4D97-AF65-F5344CB8AC3E}">
        <p14:creationId xmlns:p14="http://schemas.microsoft.com/office/powerpoint/2010/main" val="1464716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biblegateway.com/passage/?search=%E7%BA%A6%E7%BF%B0%E4%B8%80%E4%B9%A6+2%3A15-17&amp;version=NIV#fen-NIV-30566a"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biblegateway.com/passage/?search=John+10%3A10&amp;version=CUVMPS#fzh-CUVMPS-26431a"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85BBF-0EC6-4FD8-94D3-74058C3755D8}"/>
              </a:ext>
            </a:extLst>
          </p:cNvPr>
          <p:cNvSpPr>
            <a:spLocks noGrp="1"/>
          </p:cNvSpPr>
          <p:nvPr>
            <p:ph type="ctrTitle"/>
          </p:nvPr>
        </p:nvSpPr>
        <p:spPr/>
        <p:txBody>
          <a:bodyPr/>
          <a:lstStyle/>
          <a:p>
            <a:r>
              <a:rPr lang="en-US" b="1" u="sng" dirty="0"/>
              <a:t>The Parable of the Sower</a:t>
            </a:r>
            <a:br>
              <a:rPr lang="en-US" b="1" u="sng" dirty="0"/>
            </a:br>
            <a:r>
              <a:rPr lang="zh-CN" altLang="en-US" b="1" u="sng" dirty="0"/>
              <a:t>撒种的比喻</a:t>
            </a:r>
            <a:endParaRPr lang="en-US" dirty="0"/>
          </a:p>
        </p:txBody>
      </p:sp>
      <p:sp>
        <p:nvSpPr>
          <p:cNvPr id="3" name="Subtitle 2">
            <a:extLst>
              <a:ext uri="{FF2B5EF4-FFF2-40B4-BE49-F238E27FC236}">
                <a16:creationId xmlns:a16="http://schemas.microsoft.com/office/drawing/2014/main" id="{EDDDEF84-449F-44EB-BB63-0CB2A9137B9B}"/>
              </a:ext>
            </a:extLst>
          </p:cNvPr>
          <p:cNvSpPr>
            <a:spLocks noGrp="1"/>
          </p:cNvSpPr>
          <p:nvPr>
            <p:ph type="subTitle" idx="1"/>
          </p:nvPr>
        </p:nvSpPr>
        <p:spPr>
          <a:xfrm>
            <a:off x="1524000" y="4450177"/>
            <a:ext cx="9144000" cy="704919"/>
          </a:xfrm>
        </p:spPr>
        <p:txBody>
          <a:bodyPr>
            <a:normAutofit/>
          </a:bodyPr>
          <a:lstStyle/>
          <a:p>
            <a:r>
              <a:rPr lang="en-US" altLang="zh-CN" sz="3600" dirty="0"/>
              <a:t>Meredith</a:t>
            </a:r>
            <a:endParaRPr lang="en-US" sz="3600" dirty="0"/>
          </a:p>
        </p:txBody>
      </p:sp>
    </p:spTree>
    <p:extLst>
      <p:ext uri="{BB962C8B-B14F-4D97-AF65-F5344CB8AC3E}">
        <p14:creationId xmlns:p14="http://schemas.microsoft.com/office/powerpoint/2010/main" val="3014822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1A3A4C-1226-489B-AC5C-50E2BCCCD937}"/>
              </a:ext>
            </a:extLst>
          </p:cNvPr>
          <p:cNvSpPr>
            <a:spLocks noGrp="1"/>
          </p:cNvSpPr>
          <p:nvPr>
            <p:ph type="title"/>
          </p:nvPr>
        </p:nvSpPr>
        <p:spPr/>
        <p:txBody>
          <a:bodyPr/>
          <a:lstStyle/>
          <a:p>
            <a:r>
              <a:rPr lang="en-US" altLang="zh-CN" dirty="0"/>
              <a:t>Mathew</a:t>
            </a:r>
            <a:r>
              <a:rPr lang="zh-CN" altLang="en-US" dirty="0"/>
              <a:t> </a:t>
            </a:r>
            <a:r>
              <a:rPr lang="en-US" altLang="zh-CN" dirty="0"/>
              <a:t>13:1-4  </a:t>
            </a:r>
            <a:r>
              <a:rPr lang="zh-CN" altLang="en-US" dirty="0"/>
              <a:t>马太福音</a:t>
            </a:r>
            <a:r>
              <a:rPr lang="en-US" altLang="zh-CN" dirty="0"/>
              <a:t>13</a:t>
            </a:r>
            <a:r>
              <a:rPr lang="zh-CN" altLang="en-US" dirty="0"/>
              <a:t>：</a:t>
            </a:r>
            <a:r>
              <a:rPr lang="en-US" altLang="zh-CN" dirty="0"/>
              <a:t>1-4</a:t>
            </a:r>
            <a:endParaRPr lang="en-US" dirty="0"/>
          </a:p>
        </p:txBody>
      </p:sp>
      <p:sp>
        <p:nvSpPr>
          <p:cNvPr id="3" name="Content Placeholder 2">
            <a:extLst>
              <a:ext uri="{FF2B5EF4-FFF2-40B4-BE49-F238E27FC236}">
                <a16:creationId xmlns:a16="http://schemas.microsoft.com/office/drawing/2014/main" id="{884032B6-EFC5-41A8-98E2-3C65D0D81453}"/>
              </a:ext>
            </a:extLst>
          </p:cNvPr>
          <p:cNvSpPr>
            <a:spLocks noGrp="1"/>
          </p:cNvSpPr>
          <p:nvPr>
            <p:ph idx="1"/>
          </p:nvPr>
        </p:nvSpPr>
        <p:spPr>
          <a:xfrm>
            <a:off x="838200" y="1431235"/>
            <a:ext cx="10515600" cy="5168348"/>
          </a:xfrm>
        </p:spPr>
        <p:txBody>
          <a:bodyPr>
            <a:normAutofit fontScale="92500" lnSpcReduction="10000"/>
          </a:bodyPr>
          <a:lstStyle/>
          <a:p>
            <a:pPr marL="0" indent="0">
              <a:buNone/>
            </a:pPr>
            <a:r>
              <a:rPr lang="en-US" sz="3600" b="1" dirty="0"/>
              <a:t>“That same day Jesus went out of the house and sat beside the sea. 2 And great crowds gathered about him, so that he got into a boat and sat down. And the whole crowd stood on the beach. 3 And he told them many things in parables, saying: “A sower went out to sow. 4 And as he sowed, some seeds fell along the path, and the birds came and devoured them. </a:t>
            </a:r>
          </a:p>
          <a:p>
            <a:pPr marL="0" indent="0">
              <a:buNone/>
            </a:pPr>
            <a:r>
              <a:rPr lang="en-US" altLang="zh-CN" sz="3600" b="1" dirty="0"/>
              <a:t>13 </a:t>
            </a:r>
            <a:r>
              <a:rPr lang="zh-CN" altLang="en-US" sz="3600" b="1" dirty="0"/>
              <a:t>当那一天，耶稣从房子里出来，坐在海边。 </a:t>
            </a:r>
            <a:r>
              <a:rPr lang="en-US" altLang="zh-CN" sz="3600" b="1" baseline="30000" dirty="0"/>
              <a:t>2 </a:t>
            </a:r>
            <a:r>
              <a:rPr lang="zh-CN" altLang="en-US" sz="3600" b="1" dirty="0"/>
              <a:t>有许多人到他那里聚集，他只得上船坐下，众人都站在岸上。 </a:t>
            </a:r>
            <a:r>
              <a:rPr lang="en-US" altLang="zh-CN" sz="3600" b="1" baseline="30000" dirty="0"/>
              <a:t>3 </a:t>
            </a:r>
            <a:r>
              <a:rPr lang="zh-CN" altLang="en-US" sz="3600" b="1" dirty="0"/>
              <a:t>他用比喻对他们讲许多道理，说：“有一个撒种的出去撒种。 </a:t>
            </a:r>
            <a:r>
              <a:rPr lang="en-US" altLang="zh-CN" sz="3600" b="1" baseline="30000" dirty="0"/>
              <a:t>4 </a:t>
            </a:r>
            <a:r>
              <a:rPr lang="zh-CN" altLang="en-US" sz="3600" b="1" dirty="0"/>
              <a:t>撒的时候，有落在路旁的，飞鸟来吃尽了</a:t>
            </a:r>
            <a:r>
              <a:rPr lang="zh-CN" altLang="en-US" sz="3600" dirty="0"/>
              <a:t>。</a:t>
            </a:r>
            <a:endParaRPr lang="en-US" altLang="zh-CN" sz="3600" dirty="0"/>
          </a:p>
        </p:txBody>
      </p:sp>
    </p:spTree>
    <p:extLst>
      <p:ext uri="{BB962C8B-B14F-4D97-AF65-F5344CB8AC3E}">
        <p14:creationId xmlns:p14="http://schemas.microsoft.com/office/powerpoint/2010/main" val="11994657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4B375-1596-42CA-9881-707883B729CF}"/>
              </a:ext>
            </a:extLst>
          </p:cNvPr>
          <p:cNvSpPr>
            <a:spLocks noGrp="1"/>
          </p:cNvSpPr>
          <p:nvPr>
            <p:ph type="title"/>
          </p:nvPr>
        </p:nvSpPr>
        <p:spPr>
          <a:xfrm>
            <a:off x="278296" y="1"/>
            <a:ext cx="10823713" cy="1192696"/>
          </a:xfrm>
        </p:spPr>
        <p:txBody>
          <a:bodyPr/>
          <a:lstStyle/>
          <a:p>
            <a:r>
              <a:rPr lang="en-US" altLang="zh-CN" dirty="0"/>
              <a:t>Mathew</a:t>
            </a:r>
            <a:r>
              <a:rPr lang="zh-CN" altLang="en-US" dirty="0"/>
              <a:t> </a:t>
            </a:r>
            <a:r>
              <a:rPr lang="en-US" altLang="zh-CN" dirty="0"/>
              <a:t>13:5-9 </a:t>
            </a:r>
            <a:r>
              <a:rPr lang="zh-CN" altLang="en-US" dirty="0"/>
              <a:t>马太福音</a:t>
            </a:r>
            <a:r>
              <a:rPr lang="en-US" altLang="zh-CN" dirty="0"/>
              <a:t>13</a:t>
            </a:r>
            <a:r>
              <a:rPr lang="zh-CN" altLang="en-US" dirty="0"/>
              <a:t>：</a:t>
            </a:r>
            <a:r>
              <a:rPr lang="en-US" altLang="zh-CN" dirty="0"/>
              <a:t>5-9</a:t>
            </a:r>
            <a:endParaRPr lang="en-US" dirty="0"/>
          </a:p>
        </p:txBody>
      </p:sp>
      <p:sp>
        <p:nvSpPr>
          <p:cNvPr id="3" name="Content Placeholder 2">
            <a:extLst>
              <a:ext uri="{FF2B5EF4-FFF2-40B4-BE49-F238E27FC236}">
                <a16:creationId xmlns:a16="http://schemas.microsoft.com/office/drawing/2014/main" id="{39375C9B-EC6D-4AE0-94D1-ADC2FFD8EB10}"/>
              </a:ext>
            </a:extLst>
          </p:cNvPr>
          <p:cNvSpPr>
            <a:spLocks noGrp="1"/>
          </p:cNvSpPr>
          <p:nvPr>
            <p:ph idx="1"/>
          </p:nvPr>
        </p:nvSpPr>
        <p:spPr>
          <a:xfrm>
            <a:off x="476518" y="939470"/>
            <a:ext cx="10515600" cy="4820035"/>
          </a:xfrm>
        </p:spPr>
        <p:txBody>
          <a:bodyPr>
            <a:noAutofit/>
          </a:bodyPr>
          <a:lstStyle/>
          <a:p>
            <a:pPr marL="0" indent="0">
              <a:buNone/>
            </a:pPr>
            <a:r>
              <a:rPr lang="en-US" sz="3200" b="1" dirty="0"/>
              <a:t>5 Other seeds fell on rocky ground, where they did not have much soil, and immediately they sprang up, since they had no depth of soil, 6 but when the sun rose they were scorched. And since they had no root, they withered away. 7 Other seeds fell among thorns, and the thorns grew up and choked them. 8 Other seeds fell on good soil and produced grain, some a hundredfold, some sixty, some thirty. 9 He who has ears, let him hear.”</a:t>
            </a:r>
            <a:endParaRPr lang="en-US" altLang="zh-CN" sz="3200" dirty="0"/>
          </a:p>
          <a:p>
            <a:pPr marL="0" indent="0">
              <a:buNone/>
            </a:pPr>
            <a:r>
              <a:rPr lang="zh-CN" altLang="en-US" sz="3200" b="1" dirty="0"/>
              <a:t> </a:t>
            </a:r>
            <a:r>
              <a:rPr lang="en-US" altLang="zh-CN" sz="3200" b="1" baseline="30000" dirty="0"/>
              <a:t>5 </a:t>
            </a:r>
            <a:r>
              <a:rPr lang="zh-CN" altLang="en-US" sz="3200" b="1" dirty="0"/>
              <a:t>有落在土浅石头地上的，土既不深，发苗最快， </a:t>
            </a:r>
            <a:r>
              <a:rPr lang="en-US" altLang="zh-CN" sz="3200" b="1" baseline="30000" dirty="0"/>
              <a:t>6 </a:t>
            </a:r>
            <a:r>
              <a:rPr lang="zh-CN" altLang="en-US" sz="3200" b="1" dirty="0"/>
              <a:t>日头出来一晒，因为没有根，就枯干了。 </a:t>
            </a:r>
            <a:r>
              <a:rPr lang="en-US" altLang="zh-CN" sz="3200" b="1" baseline="30000" dirty="0"/>
              <a:t>7 </a:t>
            </a:r>
            <a:r>
              <a:rPr lang="zh-CN" altLang="en-US" sz="3200" b="1" dirty="0"/>
              <a:t>有落在荆棘里的，荆棘长起来，把它挤住了。 </a:t>
            </a:r>
            <a:r>
              <a:rPr lang="en-US" altLang="zh-CN" sz="3200" b="1" baseline="30000" dirty="0"/>
              <a:t>8 </a:t>
            </a:r>
            <a:r>
              <a:rPr lang="zh-CN" altLang="en-US" sz="3200" b="1" dirty="0"/>
              <a:t>又有落在好土里的，就结实，有一百倍的，有六十倍的，有三十倍的。 </a:t>
            </a:r>
            <a:r>
              <a:rPr lang="en-US" altLang="zh-CN" sz="3200" b="1" baseline="30000" dirty="0"/>
              <a:t>9 </a:t>
            </a:r>
            <a:r>
              <a:rPr lang="zh-CN" altLang="en-US" sz="3200" b="1" dirty="0"/>
              <a:t>有耳可听的，就应当听！”</a:t>
            </a:r>
            <a:endParaRPr lang="en-US" sz="3200" b="1" dirty="0"/>
          </a:p>
        </p:txBody>
      </p:sp>
    </p:spTree>
    <p:extLst>
      <p:ext uri="{BB962C8B-B14F-4D97-AF65-F5344CB8AC3E}">
        <p14:creationId xmlns:p14="http://schemas.microsoft.com/office/powerpoint/2010/main" val="23431682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0D46B-D64C-4F5D-A435-BECC5A630F9D}"/>
              </a:ext>
            </a:extLst>
          </p:cNvPr>
          <p:cNvSpPr>
            <a:spLocks noGrp="1"/>
          </p:cNvSpPr>
          <p:nvPr>
            <p:ph type="title"/>
          </p:nvPr>
        </p:nvSpPr>
        <p:spPr/>
        <p:txBody>
          <a:bodyPr/>
          <a:lstStyle/>
          <a:p>
            <a:r>
              <a:rPr lang="en-US" altLang="zh-CN" dirty="0"/>
              <a:t>Mathew</a:t>
            </a:r>
            <a:r>
              <a:rPr lang="zh-CN" altLang="en-US" dirty="0"/>
              <a:t> </a:t>
            </a:r>
            <a:r>
              <a:rPr lang="en-US" altLang="zh-CN" dirty="0"/>
              <a:t>13:18-20 </a:t>
            </a:r>
            <a:r>
              <a:rPr lang="zh-CN" altLang="en-US" dirty="0"/>
              <a:t>马太福音</a:t>
            </a:r>
            <a:r>
              <a:rPr lang="en-US" altLang="zh-CN" dirty="0"/>
              <a:t>13</a:t>
            </a:r>
            <a:r>
              <a:rPr lang="zh-CN" altLang="en-US" dirty="0"/>
              <a:t>：</a:t>
            </a:r>
            <a:r>
              <a:rPr lang="en-US" altLang="zh-CN" dirty="0"/>
              <a:t>18-20</a:t>
            </a:r>
            <a:endParaRPr lang="en-US" dirty="0"/>
          </a:p>
        </p:txBody>
      </p:sp>
      <p:sp>
        <p:nvSpPr>
          <p:cNvPr id="3" name="Content Placeholder 2">
            <a:extLst>
              <a:ext uri="{FF2B5EF4-FFF2-40B4-BE49-F238E27FC236}">
                <a16:creationId xmlns:a16="http://schemas.microsoft.com/office/drawing/2014/main" id="{4D76902C-3D16-44B0-B47F-8BE2437869F2}"/>
              </a:ext>
            </a:extLst>
          </p:cNvPr>
          <p:cNvSpPr>
            <a:spLocks noGrp="1"/>
          </p:cNvSpPr>
          <p:nvPr>
            <p:ph idx="1"/>
          </p:nvPr>
        </p:nvSpPr>
        <p:spPr/>
        <p:txBody>
          <a:bodyPr>
            <a:normAutofit fontScale="92500" lnSpcReduction="10000"/>
          </a:bodyPr>
          <a:lstStyle/>
          <a:p>
            <a:pPr marL="0" indent="0">
              <a:buNone/>
            </a:pPr>
            <a:r>
              <a:rPr lang="en-US" sz="3600" b="1" dirty="0"/>
              <a:t>18 “Hear then the parable of the sower: 19 When anyone hears the word of the kingdom and does not understand it, the evil one comes and snatches away what has been sown in his heart. This is what was sown along the path. 20 As for what was sown on rocky ground, this is the one who hears the word and immediately receives it with joy,</a:t>
            </a:r>
          </a:p>
          <a:p>
            <a:pPr marL="0" indent="0">
              <a:buNone/>
            </a:pPr>
            <a:r>
              <a:rPr lang="en-US" altLang="zh-CN" sz="3600" b="1" baseline="30000" dirty="0"/>
              <a:t>18 </a:t>
            </a:r>
            <a:r>
              <a:rPr lang="zh-CN" altLang="en-US" sz="3600" b="1" dirty="0"/>
              <a:t>所以，你们当听这撒种的比喻： </a:t>
            </a:r>
            <a:r>
              <a:rPr lang="en-US" altLang="zh-CN" sz="3600" b="1" baseline="30000" dirty="0"/>
              <a:t>19 </a:t>
            </a:r>
            <a:r>
              <a:rPr lang="zh-CN" altLang="en-US" sz="3600" b="1" dirty="0"/>
              <a:t>凡听见天国道理不明白的，那恶者就来，把所撒在他心里的夺了去，这就是撒在路旁的了。 </a:t>
            </a:r>
            <a:r>
              <a:rPr lang="en-US" altLang="zh-CN" sz="3600" b="1" baseline="30000" dirty="0"/>
              <a:t>20 </a:t>
            </a:r>
            <a:r>
              <a:rPr lang="zh-CN" altLang="en-US" sz="3600" b="1" dirty="0"/>
              <a:t>撒在石头地上的，就是人听了道，当下欢喜领受，</a:t>
            </a:r>
            <a:endParaRPr lang="en-US" sz="3600" b="1" dirty="0"/>
          </a:p>
        </p:txBody>
      </p:sp>
    </p:spTree>
    <p:extLst>
      <p:ext uri="{BB962C8B-B14F-4D97-AF65-F5344CB8AC3E}">
        <p14:creationId xmlns:p14="http://schemas.microsoft.com/office/powerpoint/2010/main" val="38788250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13EF2-8723-47AD-9263-58531CDCE716}"/>
              </a:ext>
            </a:extLst>
          </p:cNvPr>
          <p:cNvSpPr>
            <a:spLocks noGrp="1"/>
          </p:cNvSpPr>
          <p:nvPr>
            <p:ph type="title"/>
          </p:nvPr>
        </p:nvSpPr>
        <p:spPr>
          <a:xfrm>
            <a:off x="838200" y="113333"/>
            <a:ext cx="10515600" cy="1079363"/>
          </a:xfrm>
        </p:spPr>
        <p:txBody>
          <a:bodyPr/>
          <a:lstStyle/>
          <a:p>
            <a:r>
              <a:rPr lang="en-US" altLang="zh-CN" dirty="0"/>
              <a:t>Mathew</a:t>
            </a:r>
            <a:r>
              <a:rPr lang="zh-CN" altLang="en-US" dirty="0"/>
              <a:t> </a:t>
            </a:r>
            <a:r>
              <a:rPr lang="en-US" altLang="zh-CN" dirty="0"/>
              <a:t>13:21-23     </a:t>
            </a:r>
            <a:r>
              <a:rPr lang="zh-CN" altLang="en-US" dirty="0"/>
              <a:t>马太福音</a:t>
            </a:r>
            <a:r>
              <a:rPr lang="en-US" altLang="zh-CN" dirty="0"/>
              <a:t>13:</a:t>
            </a:r>
            <a:r>
              <a:rPr lang="zh-CN" altLang="en-US" dirty="0"/>
              <a:t> </a:t>
            </a:r>
            <a:r>
              <a:rPr lang="en-US" altLang="zh-CN" dirty="0"/>
              <a:t>21-23</a:t>
            </a:r>
            <a:endParaRPr lang="en-US" dirty="0"/>
          </a:p>
        </p:txBody>
      </p:sp>
      <p:sp>
        <p:nvSpPr>
          <p:cNvPr id="3" name="Content Placeholder 2">
            <a:extLst>
              <a:ext uri="{FF2B5EF4-FFF2-40B4-BE49-F238E27FC236}">
                <a16:creationId xmlns:a16="http://schemas.microsoft.com/office/drawing/2014/main" id="{5EC70AB2-1AC4-4891-8C23-714F5D6C8494}"/>
              </a:ext>
            </a:extLst>
          </p:cNvPr>
          <p:cNvSpPr>
            <a:spLocks noGrp="1"/>
          </p:cNvSpPr>
          <p:nvPr>
            <p:ph idx="1"/>
          </p:nvPr>
        </p:nvSpPr>
        <p:spPr>
          <a:xfrm>
            <a:off x="556591" y="1086678"/>
            <a:ext cx="11184835" cy="5657989"/>
          </a:xfrm>
        </p:spPr>
        <p:txBody>
          <a:bodyPr>
            <a:normAutofit fontScale="92500"/>
          </a:bodyPr>
          <a:lstStyle/>
          <a:p>
            <a:pPr marL="0" indent="0">
              <a:buNone/>
            </a:pPr>
            <a:r>
              <a:rPr lang="en-US" sz="3200" b="1" dirty="0"/>
              <a:t>21 yet he has no root in himself, but endures for a while, and when tribulation or persecution arises on account of the word, immediately he falls away. 22 As for what was sown among thorns, this is the one who hears the word, but the cares of the world and the deceitfulness of riches choke the word, and it proves unfruitful. 23 As for what was sown on good soil, this is the one who hears the word and understands it. He indeed bears fruit and yields, in one case a hundredfold, in another sixty, and in another thirty.”</a:t>
            </a:r>
          </a:p>
          <a:p>
            <a:pPr marL="0" indent="0">
              <a:buNone/>
            </a:pPr>
            <a:r>
              <a:rPr lang="en-US" altLang="zh-CN" sz="3200" b="1" baseline="30000" dirty="0"/>
              <a:t>21 </a:t>
            </a:r>
            <a:r>
              <a:rPr lang="zh-CN" altLang="en-US" sz="3200" b="1" dirty="0"/>
              <a:t>只因心里没有根，不过是暂时的，及至为道遭了患难，或是受了逼迫，立刻就跌倒了。 </a:t>
            </a:r>
            <a:r>
              <a:rPr lang="en-US" altLang="zh-CN" sz="3200" b="1" baseline="30000" dirty="0"/>
              <a:t>22 </a:t>
            </a:r>
            <a:r>
              <a:rPr lang="zh-CN" altLang="en-US" sz="3200" b="1" dirty="0"/>
              <a:t>撒在荆棘里的，就是人听了道，后来有世上的思虑、钱财的迷惑把道挤住了，不能结实。 </a:t>
            </a:r>
            <a:r>
              <a:rPr lang="en-US" altLang="zh-CN" sz="3200" b="1" baseline="30000" dirty="0"/>
              <a:t>23 </a:t>
            </a:r>
            <a:r>
              <a:rPr lang="zh-CN" altLang="en-US" sz="3200" b="1" dirty="0"/>
              <a:t>撒在好地上的，就是人听道明白了，后来结实，有一百倍的，有六十倍的，有三十倍的。”</a:t>
            </a:r>
            <a:endParaRPr lang="en-US" sz="3200" b="1" dirty="0"/>
          </a:p>
        </p:txBody>
      </p:sp>
    </p:spTree>
    <p:extLst>
      <p:ext uri="{BB962C8B-B14F-4D97-AF65-F5344CB8AC3E}">
        <p14:creationId xmlns:p14="http://schemas.microsoft.com/office/powerpoint/2010/main" val="12740319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18F63-34ED-47F8-AAAA-8CDEBE50B162}"/>
              </a:ext>
            </a:extLst>
          </p:cNvPr>
          <p:cNvSpPr>
            <a:spLocks noGrp="1"/>
          </p:cNvSpPr>
          <p:nvPr>
            <p:ph type="title"/>
          </p:nvPr>
        </p:nvSpPr>
        <p:spPr>
          <a:xfrm>
            <a:off x="838200" y="0"/>
            <a:ext cx="10515600" cy="1325563"/>
          </a:xfrm>
        </p:spPr>
        <p:txBody>
          <a:bodyPr/>
          <a:lstStyle/>
          <a:p>
            <a:r>
              <a:rPr lang="en-US" dirty="0"/>
              <a:t>1 John 2:15-17 </a:t>
            </a:r>
          </a:p>
        </p:txBody>
      </p:sp>
      <p:sp>
        <p:nvSpPr>
          <p:cNvPr id="3" name="Content Placeholder 2">
            <a:extLst>
              <a:ext uri="{FF2B5EF4-FFF2-40B4-BE49-F238E27FC236}">
                <a16:creationId xmlns:a16="http://schemas.microsoft.com/office/drawing/2014/main" id="{B560CD75-A56A-4576-B378-C1DB64A777BF}"/>
              </a:ext>
            </a:extLst>
          </p:cNvPr>
          <p:cNvSpPr>
            <a:spLocks noGrp="1"/>
          </p:cNvSpPr>
          <p:nvPr>
            <p:ph idx="1"/>
          </p:nvPr>
        </p:nvSpPr>
        <p:spPr>
          <a:xfrm>
            <a:off x="838200" y="1139687"/>
            <a:ext cx="10515600" cy="5459896"/>
          </a:xfrm>
        </p:spPr>
        <p:txBody>
          <a:bodyPr>
            <a:normAutofit fontScale="92500"/>
          </a:bodyPr>
          <a:lstStyle/>
          <a:p>
            <a:r>
              <a:rPr lang="en-US" sz="3600" b="1" baseline="30000" dirty="0"/>
              <a:t>15 </a:t>
            </a:r>
            <a:r>
              <a:rPr lang="en-US" sz="3600" dirty="0"/>
              <a:t>Do not love the world or anything in the world. If anyone loves the world, love for the Father</a:t>
            </a:r>
            <a:r>
              <a:rPr lang="en-US" sz="3600" baseline="30000" dirty="0"/>
              <a:t>[</a:t>
            </a:r>
            <a:r>
              <a:rPr lang="en-US" sz="3600" baseline="30000" dirty="0">
                <a:hlinkClick r:id="rId2" tooltip="See footnote a"/>
              </a:rPr>
              <a:t>a</a:t>
            </a:r>
            <a:r>
              <a:rPr lang="en-US" sz="3600" baseline="30000" dirty="0"/>
              <a:t>]</a:t>
            </a:r>
            <a:r>
              <a:rPr lang="en-US" sz="3600" dirty="0"/>
              <a:t> is not in them. </a:t>
            </a:r>
            <a:r>
              <a:rPr lang="en-US" sz="3600" b="1" baseline="30000" dirty="0"/>
              <a:t>16 </a:t>
            </a:r>
            <a:r>
              <a:rPr lang="en-US" sz="3600" dirty="0"/>
              <a:t>For everything in the world—the lust of the flesh, the lust of the eyes, and the pride of life—comes not from the Father but from the world. </a:t>
            </a:r>
            <a:r>
              <a:rPr lang="en-US" sz="3600" b="1" baseline="30000" dirty="0"/>
              <a:t>17 </a:t>
            </a:r>
            <a:r>
              <a:rPr lang="en-US" sz="3600" dirty="0"/>
              <a:t>The world and its desires pass away, but whoever does the will of God lives forever.</a:t>
            </a:r>
          </a:p>
          <a:p>
            <a:r>
              <a:rPr lang="en-US" altLang="zh-CN" sz="3600" b="1" baseline="30000" dirty="0"/>
              <a:t>15 </a:t>
            </a:r>
            <a:r>
              <a:rPr lang="zh-CN" altLang="en-US" sz="3600" dirty="0"/>
              <a:t>不要爱世界和世界上的事。人若爱世界，爱父的心就不在他里面了。 </a:t>
            </a:r>
            <a:r>
              <a:rPr lang="en-US" altLang="zh-CN" sz="3600" b="1" baseline="30000" dirty="0"/>
              <a:t>16 </a:t>
            </a:r>
            <a:r>
              <a:rPr lang="zh-CN" altLang="en-US" sz="3600" dirty="0"/>
              <a:t>因为凡世界上的事，就像肉体的情欲、眼目的情欲并今生的骄傲，都不是从父来的，乃是从世界来的。 </a:t>
            </a:r>
            <a:r>
              <a:rPr lang="en-US" altLang="zh-CN" sz="3600" b="1" baseline="30000" dirty="0"/>
              <a:t>17 </a:t>
            </a:r>
            <a:r>
              <a:rPr lang="zh-CN" altLang="en-US" sz="3600" dirty="0"/>
              <a:t>这世界和其上的情欲都要过去，唯独遵行神旨意的，是永远常存。</a:t>
            </a:r>
            <a:endParaRPr lang="en-US" sz="3600" dirty="0"/>
          </a:p>
          <a:p>
            <a:pPr marL="0" indent="0">
              <a:buNone/>
            </a:pPr>
            <a:endParaRPr lang="en-US" sz="3600" dirty="0"/>
          </a:p>
        </p:txBody>
      </p:sp>
    </p:spTree>
    <p:extLst>
      <p:ext uri="{BB962C8B-B14F-4D97-AF65-F5344CB8AC3E}">
        <p14:creationId xmlns:p14="http://schemas.microsoft.com/office/powerpoint/2010/main" val="3501740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C9492-7238-4DB7-9C7D-9DFE22EB56E8}"/>
              </a:ext>
            </a:extLst>
          </p:cNvPr>
          <p:cNvSpPr>
            <a:spLocks noGrp="1"/>
          </p:cNvSpPr>
          <p:nvPr>
            <p:ph type="title"/>
          </p:nvPr>
        </p:nvSpPr>
        <p:spPr/>
        <p:txBody>
          <a:bodyPr/>
          <a:lstStyle/>
          <a:p>
            <a:r>
              <a:rPr lang="en-US" dirty="0"/>
              <a:t>John 3:16-17</a:t>
            </a:r>
            <a:br>
              <a:rPr lang="en-US" dirty="0"/>
            </a:br>
            <a:r>
              <a:rPr lang="zh-CN" altLang="en-US" dirty="0"/>
              <a:t>约翰福音 </a:t>
            </a:r>
            <a:r>
              <a:rPr lang="en-US" altLang="zh-CN" dirty="0"/>
              <a:t>3:16-17</a:t>
            </a:r>
            <a:endParaRPr lang="en-US" dirty="0"/>
          </a:p>
        </p:txBody>
      </p:sp>
      <p:sp>
        <p:nvSpPr>
          <p:cNvPr id="3" name="Content Placeholder 2">
            <a:extLst>
              <a:ext uri="{FF2B5EF4-FFF2-40B4-BE49-F238E27FC236}">
                <a16:creationId xmlns:a16="http://schemas.microsoft.com/office/drawing/2014/main" id="{DEC01DF2-82AE-4AAD-B8D5-D46135DC2B19}"/>
              </a:ext>
            </a:extLst>
          </p:cNvPr>
          <p:cNvSpPr>
            <a:spLocks noGrp="1"/>
          </p:cNvSpPr>
          <p:nvPr>
            <p:ph idx="1"/>
          </p:nvPr>
        </p:nvSpPr>
        <p:spPr/>
        <p:txBody>
          <a:bodyPr>
            <a:normAutofit lnSpcReduction="10000"/>
          </a:bodyPr>
          <a:lstStyle/>
          <a:p>
            <a:pPr marL="0" indent="0">
              <a:buNone/>
            </a:pPr>
            <a:r>
              <a:rPr lang="en-US" sz="3600" b="1" baseline="30000" dirty="0"/>
              <a:t>16 </a:t>
            </a:r>
            <a:r>
              <a:rPr lang="en-US" sz="3600" dirty="0"/>
              <a:t>For God so loved the world that he gave his one and only Son, that whoever believes in him shall not perish but have eternal life. </a:t>
            </a:r>
            <a:r>
              <a:rPr lang="en-US" sz="3600" b="1" baseline="30000" dirty="0"/>
              <a:t>17 </a:t>
            </a:r>
            <a:r>
              <a:rPr lang="en-US" sz="3600" dirty="0"/>
              <a:t>For God did not send his Son into the world to condemn the world, but to save the world through him.</a:t>
            </a:r>
          </a:p>
          <a:p>
            <a:pPr marL="0" indent="0">
              <a:buNone/>
            </a:pPr>
            <a:endParaRPr lang="en-US" altLang="zh-CN" sz="3600" b="1" baseline="30000" dirty="0"/>
          </a:p>
          <a:p>
            <a:pPr marL="0" indent="0">
              <a:buNone/>
            </a:pPr>
            <a:r>
              <a:rPr lang="en-US" altLang="zh-CN" sz="3600" b="1" baseline="30000" dirty="0"/>
              <a:t>16 </a:t>
            </a:r>
            <a:r>
              <a:rPr lang="zh-CN" altLang="en-US" sz="3600" dirty="0"/>
              <a:t>“神爱世人，甚至将他的独生子赐给他们，叫一切信他的不致灭亡，反得永生。</a:t>
            </a:r>
            <a:r>
              <a:rPr lang="en-US" altLang="zh-CN" sz="3600" b="1" baseline="30000" dirty="0"/>
              <a:t>17 </a:t>
            </a:r>
            <a:r>
              <a:rPr lang="zh-CN" altLang="en-US" sz="3600" dirty="0"/>
              <a:t>因为神差他的儿子降世，不是要定世人的罪</a:t>
            </a:r>
            <a:r>
              <a:rPr lang="en-US" altLang="zh-CN" sz="3600" dirty="0"/>
              <a:t>, </a:t>
            </a:r>
            <a:r>
              <a:rPr lang="zh-CN" altLang="en-US" sz="3600" dirty="0"/>
              <a:t>乃是要叫世人因他得救。</a:t>
            </a:r>
          </a:p>
          <a:p>
            <a:pPr marL="0" indent="0">
              <a:buNone/>
            </a:pPr>
            <a:endParaRPr lang="en-US" sz="3600" dirty="0"/>
          </a:p>
          <a:p>
            <a:pPr marL="0" indent="0">
              <a:buNone/>
            </a:pPr>
            <a:endParaRPr lang="en-US" sz="3600" dirty="0"/>
          </a:p>
        </p:txBody>
      </p:sp>
    </p:spTree>
    <p:extLst>
      <p:ext uri="{BB962C8B-B14F-4D97-AF65-F5344CB8AC3E}">
        <p14:creationId xmlns:p14="http://schemas.microsoft.com/office/powerpoint/2010/main" val="2381441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E5247-40B7-49A8-903F-76D47EABD930}"/>
              </a:ext>
            </a:extLst>
          </p:cNvPr>
          <p:cNvSpPr>
            <a:spLocks noGrp="1"/>
          </p:cNvSpPr>
          <p:nvPr>
            <p:ph type="title"/>
          </p:nvPr>
        </p:nvSpPr>
        <p:spPr>
          <a:xfrm>
            <a:off x="652669" y="746263"/>
            <a:ext cx="10515600" cy="1079362"/>
          </a:xfrm>
        </p:spPr>
        <p:txBody>
          <a:bodyPr>
            <a:normAutofit fontScale="90000"/>
          </a:bodyPr>
          <a:lstStyle/>
          <a:p>
            <a:r>
              <a:rPr lang="en-US" altLang="zh-CN" dirty="0"/>
              <a:t>John 10:10</a:t>
            </a:r>
            <a:br>
              <a:rPr lang="en-US" altLang="zh-CN" dirty="0"/>
            </a:br>
            <a:r>
              <a:rPr lang="zh-CN" altLang="en-US" dirty="0"/>
              <a:t>约翰福音 </a:t>
            </a:r>
            <a:r>
              <a:rPr lang="en-US" altLang="zh-CN" dirty="0"/>
              <a:t>10:10</a:t>
            </a:r>
            <a:br>
              <a:rPr lang="en-US" altLang="zh-CN" dirty="0"/>
            </a:br>
            <a:endParaRPr lang="en-US" dirty="0"/>
          </a:p>
        </p:txBody>
      </p:sp>
      <p:sp>
        <p:nvSpPr>
          <p:cNvPr id="3" name="Content Placeholder 2">
            <a:extLst>
              <a:ext uri="{FF2B5EF4-FFF2-40B4-BE49-F238E27FC236}">
                <a16:creationId xmlns:a16="http://schemas.microsoft.com/office/drawing/2014/main" id="{89339AF2-240C-47E6-AF2D-58E109174E60}"/>
              </a:ext>
            </a:extLst>
          </p:cNvPr>
          <p:cNvSpPr>
            <a:spLocks noGrp="1"/>
          </p:cNvSpPr>
          <p:nvPr>
            <p:ph idx="1"/>
          </p:nvPr>
        </p:nvSpPr>
        <p:spPr>
          <a:xfrm>
            <a:off x="838200" y="1760399"/>
            <a:ext cx="10515600" cy="4351338"/>
          </a:xfrm>
        </p:spPr>
        <p:txBody>
          <a:bodyPr>
            <a:normAutofit/>
          </a:bodyPr>
          <a:lstStyle/>
          <a:p>
            <a:pPr marL="0" indent="0">
              <a:buNone/>
            </a:pPr>
            <a:endParaRPr lang="en-US" altLang="zh-CN" sz="3600" b="1" baseline="30000" dirty="0"/>
          </a:p>
          <a:p>
            <a:pPr marL="0" indent="0">
              <a:buNone/>
            </a:pPr>
            <a:r>
              <a:rPr lang="en-US" sz="3600" b="1" baseline="30000" dirty="0"/>
              <a:t>10 </a:t>
            </a:r>
            <a:r>
              <a:rPr lang="en-US" sz="3600" dirty="0"/>
              <a:t>The thief comes only to steal and kill and destroy; I have come that they may have life, and have it to the full.</a:t>
            </a:r>
          </a:p>
          <a:p>
            <a:pPr marL="0" indent="0">
              <a:buNone/>
            </a:pPr>
            <a:endParaRPr lang="en-US" altLang="zh-CN" sz="3600" b="1" baseline="30000" dirty="0"/>
          </a:p>
          <a:p>
            <a:pPr marL="0" indent="0">
              <a:buNone/>
            </a:pPr>
            <a:r>
              <a:rPr lang="en-US" altLang="zh-CN" sz="3600" b="1" baseline="30000" dirty="0"/>
              <a:t>10 </a:t>
            </a:r>
            <a:r>
              <a:rPr lang="zh-CN" altLang="en-US" sz="3600" dirty="0"/>
              <a:t>盗贼来，无非要偷窃、杀害、毁坏；我来了，是要叫羊</a:t>
            </a:r>
            <a:r>
              <a:rPr lang="en-US" altLang="zh-CN" sz="3600" baseline="30000" dirty="0"/>
              <a:t>[</a:t>
            </a:r>
            <a:r>
              <a:rPr lang="en-US" altLang="zh-CN" sz="3600" baseline="30000" dirty="0">
                <a:hlinkClick r:id="rId2" tooltip="See footnote a"/>
              </a:rPr>
              <a:t>a</a:t>
            </a:r>
            <a:r>
              <a:rPr lang="en-US" altLang="zh-CN" sz="3600" baseline="30000" dirty="0"/>
              <a:t>]</a:t>
            </a:r>
            <a:r>
              <a:rPr lang="zh-CN" altLang="en-US" sz="3600" dirty="0"/>
              <a:t>得生命，并且得的更丰盛。</a:t>
            </a:r>
            <a:endParaRPr lang="en-US" sz="3600" dirty="0"/>
          </a:p>
        </p:txBody>
      </p:sp>
    </p:spTree>
    <p:extLst>
      <p:ext uri="{BB962C8B-B14F-4D97-AF65-F5344CB8AC3E}">
        <p14:creationId xmlns:p14="http://schemas.microsoft.com/office/powerpoint/2010/main" val="32577252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71437-8D42-4F47-A7D7-F257294CFEA8}"/>
              </a:ext>
            </a:extLst>
          </p:cNvPr>
          <p:cNvSpPr>
            <a:spLocks noGrp="1"/>
          </p:cNvSpPr>
          <p:nvPr>
            <p:ph type="title"/>
          </p:nvPr>
        </p:nvSpPr>
        <p:spPr/>
        <p:txBody>
          <a:bodyPr>
            <a:normAutofit/>
          </a:bodyPr>
          <a:lstStyle/>
          <a:p>
            <a:r>
              <a:rPr lang="en-US" altLang="zh-CN" dirty="0"/>
              <a:t>Ezekiel 36:26</a:t>
            </a:r>
            <a:br>
              <a:rPr lang="en-US" altLang="zh-CN" dirty="0"/>
            </a:br>
            <a:r>
              <a:rPr lang="zh-CN" altLang="en-US" dirty="0"/>
              <a:t>以西结书 </a:t>
            </a:r>
            <a:r>
              <a:rPr lang="en-US" altLang="zh-CN" dirty="0"/>
              <a:t>36:26</a:t>
            </a:r>
            <a:endParaRPr lang="en-US" dirty="0"/>
          </a:p>
        </p:txBody>
      </p:sp>
      <p:sp>
        <p:nvSpPr>
          <p:cNvPr id="3" name="Content Placeholder 2">
            <a:extLst>
              <a:ext uri="{FF2B5EF4-FFF2-40B4-BE49-F238E27FC236}">
                <a16:creationId xmlns:a16="http://schemas.microsoft.com/office/drawing/2014/main" id="{07EE565A-BFB1-4E58-95FE-77ED89CFD072}"/>
              </a:ext>
            </a:extLst>
          </p:cNvPr>
          <p:cNvSpPr>
            <a:spLocks noGrp="1"/>
          </p:cNvSpPr>
          <p:nvPr>
            <p:ph idx="1"/>
          </p:nvPr>
        </p:nvSpPr>
        <p:spPr/>
        <p:txBody>
          <a:bodyPr>
            <a:normAutofit/>
          </a:bodyPr>
          <a:lstStyle/>
          <a:p>
            <a:pPr marL="0" indent="0">
              <a:buNone/>
            </a:pPr>
            <a:r>
              <a:rPr lang="en-US" sz="3600" b="1" baseline="30000" dirty="0"/>
              <a:t>26 </a:t>
            </a:r>
            <a:r>
              <a:rPr lang="en-US" sz="3600" dirty="0"/>
              <a:t>I will give you a new heart and put a new spirit in you; I will remove from you your heart of stone and give you a heart of flesh.</a:t>
            </a:r>
          </a:p>
          <a:p>
            <a:pPr marL="0" indent="0">
              <a:buNone/>
            </a:pPr>
            <a:endParaRPr lang="en-US" altLang="zh-CN" sz="3600" b="1" baseline="30000" dirty="0"/>
          </a:p>
          <a:p>
            <a:pPr marL="0" indent="0">
              <a:buNone/>
            </a:pPr>
            <a:r>
              <a:rPr lang="en-US" altLang="zh-CN" sz="3600" b="1" baseline="30000" dirty="0"/>
              <a:t>26 </a:t>
            </a:r>
            <a:r>
              <a:rPr lang="zh-CN" altLang="en-US" sz="3600" dirty="0"/>
              <a:t>‘我也要赐给你们一个新心，将新灵放在你们里面，又从你们的肉体中除掉石心，赐给你们肉心。</a:t>
            </a:r>
            <a:endParaRPr lang="en-US" sz="3600" dirty="0"/>
          </a:p>
        </p:txBody>
      </p:sp>
    </p:spTree>
    <p:extLst>
      <p:ext uri="{BB962C8B-B14F-4D97-AF65-F5344CB8AC3E}">
        <p14:creationId xmlns:p14="http://schemas.microsoft.com/office/powerpoint/2010/main" val="2618523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127F1-DB6A-43EA-9343-239EFEDFEE5D}"/>
              </a:ext>
            </a:extLst>
          </p:cNvPr>
          <p:cNvSpPr>
            <a:spLocks noGrp="1"/>
          </p:cNvSpPr>
          <p:nvPr>
            <p:ph type="title"/>
          </p:nvPr>
        </p:nvSpPr>
        <p:spPr>
          <a:xfrm>
            <a:off x="586409" y="256794"/>
            <a:ext cx="4714461" cy="1325563"/>
          </a:xfrm>
        </p:spPr>
        <p:txBody>
          <a:bodyPr/>
          <a:lstStyle/>
          <a:p>
            <a:r>
              <a:rPr lang="en-US" b="1" dirty="0"/>
              <a:t>Jeremiah 17:7-8</a:t>
            </a:r>
            <a:endParaRPr lang="en-US" dirty="0"/>
          </a:p>
        </p:txBody>
      </p:sp>
      <p:sp>
        <p:nvSpPr>
          <p:cNvPr id="3" name="Content Placeholder 2">
            <a:extLst>
              <a:ext uri="{FF2B5EF4-FFF2-40B4-BE49-F238E27FC236}">
                <a16:creationId xmlns:a16="http://schemas.microsoft.com/office/drawing/2014/main" id="{FA562A60-072C-4236-805A-2F7FD504342A}"/>
              </a:ext>
            </a:extLst>
          </p:cNvPr>
          <p:cNvSpPr>
            <a:spLocks noGrp="1"/>
          </p:cNvSpPr>
          <p:nvPr>
            <p:ph idx="1"/>
          </p:nvPr>
        </p:nvSpPr>
        <p:spPr>
          <a:xfrm>
            <a:off x="109329" y="1445521"/>
            <a:ext cx="6503505" cy="4769747"/>
          </a:xfrm>
        </p:spPr>
        <p:txBody>
          <a:bodyPr>
            <a:normAutofit fontScale="92500" lnSpcReduction="20000"/>
          </a:bodyPr>
          <a:lstStyle/>
          <a:p>
            <a:pPr marL="0" indent="0">
              <a:buNone/>
            </a:pPr>
            <a:r>
              <a:rPr lang="en-US" sz="3200" b="1" dirty="0"/>
              <a:t>“Blessed is the man who trusts in the Lord,</a:t>
            </a:r>
            <a:endParaRPr lang="en-US" sz="3200" dirty="0"/>
          </a:p>
          <a:p>
            <a:pPr marL="0" indent="0">
              <a:buNone/>
            </a:pPr>
            <a:r>
              <a:rPr lang="en-US" sz="3200" b="1" dirty="0"/>
              <a:t>   whose trust is the Lord.</a:t>
            </a:r>
            <a:endParaRPr lang="en-US" sz="3200" dirty="0"/>
          </a:p>
          <a:p>
            <a:pPr marL="0" indent="0">
              <a:buNone/>
            </a:pPr>
            <a:r>
              <a:rPr lang="en-US" sz="3200" b="1" dirty="0"/>
              <a:t>He is like a tree planted by water,</a:t>
            </a:r>
            <a:endParaRPr lang="en-US" sz="3200" dirty="0"/>
          </a:p>
          <a:p>
            <a:pPr marL="0" indent="0">
              <a:buNone/>
            </a:pPr>
            <a:r>
              <a:rPr lang="en-US" sz="3200" b="1" dirty="0"/>
              <a:t>    that sends out its roots by the stream,</a:t>
            </a:r>
            <a:endParaRPr lang="en-US" sz="3200" dirty="0"/>
          </a:p>
          <a:p>
            <a:pPr marL="0" indent="0">
              <a:buNone/>
            </a:pPr>
            <a:r>
              <a:rPr lang="en-US" sz="3200" b="1" dirty="0"/>
              <a:t>and does not fear when heat comes,</a:t>
            </a:r>
            <a:endParaRPr lang="en-US" sz="3200" dirty="0"/>
          </a:p>
          <a:p>
            <a:pPr marL="0" indent="0">
              <a:buNone/>
            </a:pPr>
            <a:r>
              <a:rPr lang="en-US" sz="3200" b="1" dirty="0"/>
              <a:t>    for its leaves remain green,</a:t>
            </a:r>
            <a:endParaRPr lang="en-US" sz="3200" dirty="0"/>
          </a:p>
          <a:p>
            <a:pPr marL="0" indent="0">
              <a:buNone/>
            </a:pPr>
            <a:r>
              <a:rPr lang="en-US" sz="3200" b="1" dirty="0"/>
              <a:t>and is not anxious in the year of drought,</a:t>
            </a:r>
            <a:endParaRPr lang="en-US" sz="3200" dirty="0"/>
          </a:p>
          <a:p>
            <a:pPr marL="0" indent="0">
              <a:buNone/>
            </a:pPr>
            <a:r>
              <a:rPr lang="en-US" sz="3200" b="1" dirty="0"/>
              <a:t>    for it does not cease to bear fruit.”</a:t>
            </a:r>
            <a:endParaRPr lang="en-US" sz="3200" dirty="0"/>
          </a:p>
        </p:txBody>
      </p:sp>
      <p:sp>
        <p:nvSpPr>
          <p:cNvPr id="4" name="Title 1">
            <a:extLst>
              <a:ext uri="{FF2B5EF4-FFF2-40B4-BE49-F238E27FC236}">
                <a16:creationId xmlns:a16="http://schemas.microsoft.com/office/drawing/2014/main" id="{31560DB3-75D7-449E-8EE5-EF85C7206648}"/>
              </a:ext>
            </a:extLst>
          </p:cNvPr>
          <p:cNvSpPr txBox="1">
            <a:spLocks/>
          </p:cNvSpPr>
          <p:nvPr/>
        </p:nvSpPr>
        <p:spPr>
          <a:xfrm>
            <a:off x="7089914" y="256793"/>
            <a:ext cx="471446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b="1" dirty="0"/>
              <a:t>耶利米书</a:t>
            </a:r>
            <a:r>
              <a:rPr lang="en-US" altLang="zh-CN" b="1" dirty="0"/>
              <a:t>17:7-8</a:t>
            </a:r>
            <a:endParaRPr lang="en-US" dirty="0"/>
          </a:p>
        </p:txBody>
      </p:sp>
      <p:sp>
        <p:nvSpPr>
          <p:cNvPr id="6" name="Content Placeholder 2">
            <a:extLst>
              <a:ext uri="{FF2B5EF4-FFF2-40B4-BE49-F238E27FC236}">
                <a16:creationId xmlns:a16="http://schemas.microsoft.com/office/drawing/2014/main" id="{EFDDB1DC-257F-47AC-AA23-92EDBFE23C72}"/>
              </a:ext>
            </a:extLst>
          </p:cNvPr>
          <p:cNvSpPr txBox="1">
            <a:spLocks/>
          </p:cNvSpPr>
          <p:nvPr/>
        </p:nvSpPr>
        <p:spPr>
          <a:xfrm>
            <a:off x="6771861" y="1445521"/>
            <a:ext cx="5032514" cy="4769747"/>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zh-CN" sz="3600" b="1" baseline="30000" dirty="0"/>
              <a:t>7 </a:t>
            </a:r>
            <a:r>
              <a:rPr lang="zh-CN" altLang="en-US" sz="3600" b="1" dirty="0"/>
              <a:t>“倚靠耶和华，</a:t>
            </a:r>
            <a:endParaRPr lang="en-US" altLang="zh-CN" sz="3600" b="1" dirty="0"/>
          </a:p>
          <a:p>
            <a:pPr marL="0" indent="0">
              <a:buNone/>
            </a:pPr>
            <a:r>
              <a:rPr lang="en-US" altLang="zh-CN" sz="3600" b="1" dirty="0"/>
              <a:t>	</a:t>
            </a:r>
            <a:r>
              <a:rPr lang="zh-CN" altLang="en-US" sz="3600" b="1" dirty="0"/>
              <a:t>以耶和华为可靠的，</a:t>
            </a:r>
            <a:r>
              <a:rPr lang="en-US" altLang="zh-CN" sz="3600" b="1" dirty="0"/>
              <a:t>	</a:t>
            </a:r>
            <a:r>
              <a:rPr lang="zh-CN" altLang="en-US" sz="3600" b="1" dirty="0"/>
              <a:t>那人有福了！ </a:t>
            </a:r>
            <a:endParaRPr lang="en-US" altLang="zh-CN" sz="3600" b="1" dirty="0"/>
          </a:p>
          <a:p>
            <a:pPr marL="0" indent="0">
              <a:buNone/>
            </a:pPr>
            <a:r>
              <a:rPr lang="en-US" altLang="zh-CN" sz="3600" b="1" baseline="30000" dirty="0"/>
              <a:t>8 </a:t>
            </a:r>
            <a:r>
              <a:rPr lang="zh-CN" altLang="en-US" sz="3600" b="1" dirty="0"/>
              <a:t>他必像树栽于水旁，</a:t>
            </a:r>
            <a:endParaRPr lang="en-US" altLang="zh-CN" sz="3600" b="1" dirty="0"/>
          </a:p>
          <a:p>
            <a:pPr marL="0" indent="0">
              <a:buNone/>
            </a:pPr>
            <a:r>
              <a:rPr lang="en-US" altLang="zh-CN" sz="3600" b="1" dirty="0"/>
              <a:t>	</a:t>
            </a:r>
            <a:r>
              <a:rPr lang="zh-CN" altLang="en-US" sz="3600" b="1" dirty="0"/>
              <a:t>在河边扎根。</a:t>
            </a:r>
            <a:endParaRPr lang="en-US" altLang="zh-CN" sz="3600" b="1" dirty="0"/>
          </a:p>
          <a:p>
            <a:pPr marL="0" indent="0">
              <a:buNone/>
            </a:pPr>
            <a:r>
              <a:rPr lang="zh-CN" altLang="en-US" sz="3600" b="1" dirty="0"/>
              <a:t>炎热来到并不惧怕，</a:t>
            </a:r>
            <a:endParaRPr lang="en-US" altLang="zh-CN" sz="3600" b="1" dirty="0"/>
          </a:p>
          <a:p>
            <a:pPr marL="0" indent="0">
              <a:buNone/>
            </a:pPr>
            <a:r>
              <a:rPr lang="en-US" altLang="zh-CN" sz="3600" b="1" dirty="0"/>
              <a:t>	</a:t>
            </a:r>
            <a:r>
              <a:rPr lang="zh-CN" altLang="en-US" sz="3600" b="1" dirty="0"/>
              <a:t>叶子仍必青翠；</a:t>
            </a:r>
            <a:endParaRPr lang="en-US" altLang="zh-CN" sz="3600" b="1" dirty="0"/>
          </a:p>
          <a:p>
            <a:pPr marL="0" indent="0">
              <a:buNone/>
            </a:pPr>
            <a:r>
              <a:rPr lang="zh-CN" altLang="en-US" sz="3600" b="1" dirty="0"/>
              <a:t>在干旱之年毫无挂虑，</a:t>
            </a:r>
            <a:endParaRPr lang="en-US" altLang="zh-CN" sz="3600" b="1" dirty="0"/>
          </a:p>
          <a:p>
            <a:pPr marL="0" indent="0">
              <a:buNone/>
            </a:pPr>
            <a:r>
              <a:rPr lang="en-US" altLang="zh-CN" sz="3600" b="1" dirty="0"/>
              <a:t>	</a:t>
            </a:r>
            <a:r>
              <a:rPr lang="zh-CN" altLang="en-US" sz="3600" b="1" dirty="0"/>
              <a:t>而且结果不止。</a:t>
            </a:r>
            <a:endParaRPr lang="en-US" sz="3600" b="1" dirty="0"/>
          </a:p>
        </p:txBody>
      </p:sp>
    </p:spTree>
    <p:extLst>
      <p:ext uri="{BB962C8B-B14F-4D97-AF65-F5344CB8AC3E}">
        <p14:creationId xmlns:p14="http://schemas.microsoft.com/office/powerpoint/2010/main" val="17430248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TotalTime>
  <Words>448</Words>
  <Application>Microsoft Office PowerPoint</Application>
  <PresentationFormat>Widescreen</PresentationFormat>
  <Paragraphs>48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The Parable of the Sower 撒种的比喻</vt:lpstr>
      <vt:lpstr>Mathew 13:1-4  马太福音13：1-4</vt:lpstr>
      <vt:lpstr>Mathew 13:5-9 马太福音13：5-9</vt:lpstr>
      <vt:lpstr>Mathew 13:18-20 马太福音13：18-20</vt:lpstr>
      <vt:lpstr>Mathew 13:21-23     马太福音13: 21-23</vt:lpstr>
      <vt:lpstr>1 John 2:15-17 </vt:lpstr>
      <vt:lpstr>John 3:16-17 约翰福音 3:16-17</vt:lpstr>
      <vt:lpstr>John 10:10 约翰福音 10:10 </vt:lpstr>
      <vt:lpstr>Ezekiel 36:26 以西结书 36:26</vt:lpstr>
      <vt:lpstr>Jeremiah 17:7-8</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Shu Sophia Zhang</dc:creator>
  <cp:lastModifiedBy>Shu Sophia Zhang</cp:lastModifiedBy>
  <cp:revision>9</cp:revision>
  <dcterms:created xsi:type="dcterms:W3CDTF">2019-09-28T20:00:11Z</dcterms:created>
  <dcterms:modified xsi:type="dcterms:W3CDTF">2019-09-29T19:00:38Z</dcterms:modified>
</cp:coreProperties>
</file>