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7"/>
  </p:notesMasterIdLst>
  <p:sldIdLst>
    <p:sldId id="889" r:id="rId3"/>
    <p:sldId id="890" r:id="rId4"/>
    <p:sldId id="940" r:id="rId5"/>
    <p:sldId id="921" r:id="rId6"/>
    <p:sldId id="941" r:id="rId7"/>
    <p:sldId id="891" r:id="rId8"/>
    <p:sldId id="896" r:id="rId9"/>
    <p:sldId id="937" r:id="rId10"/>
    <p:sldId id="932" r:id="rId11"/>
    <p:sldId id="894" r:id="rId12"/>
    <p:sldId id="922" r:id="rId13"/>
    <p:sldId id="923" r:id="rId14"/>
    <p:sldId id="924" r:id="rId15"/>
    <p:sldId id="925" r:id="rId16"/>
    <p:sldId id="934" r:id="rId17"/>
    <p:sldId id="927" r:id="rId18"/>
    <p:sldId id="928" r:id="rId19"/>
    <p:sldId id="929" r:id="rId20"/>
    <p:sldId id="899" r:id="rId21"/>
    <p:sldId id="930" r:id="rId22"/>
    <p:sldId id="933" r:id="rId23"/>
    <p:sldId id="938" r:id="rId24"/>
    <p:sldId id="939" r:id="rId25"/>
    <p:sldId id="91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9/14/19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09239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1720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549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4671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96061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4319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145299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37272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12136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2186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951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79561-5E72-9742-A587-53A68B063C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0047C-541F-FB49-9D46-3EBCECFEAD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821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image" Target="../media/image10.jpeg"/><Relationship Id="rId9" Type="http://schemas.openxmlformats.org/officeDocument/2006/relationships/image" Target="../media/image11.jpeg"/><Relationship Id="rId10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4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zh-TW" sz="9000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3453583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全心全意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09576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84544" y="-7810602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2189" y="669737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4: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從那時候耶穌就傳起道來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、說、天國近了、</a:t>
            </a:r>
            <a:r>
              <a:rPr lang="zh-TW" altLang="en-US" sz="45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你們應當悔改</a:t>
            </a:r>
            <a:r>
              <a:rPr lang="en-US" sz="45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63905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84544" y="-7810602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2189" y="669737"/>
            <a:ext cx="8389276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羅馬書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12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不要效法這個世界，只要心思意念更新而變化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就可查驗何為神純全善良</a:t>
            </a:r>
            <a:r>
              <a:rPr lang="en-US" sz="44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可喜悅的旨意。</a:t>
            </a:r>
            <a:endParaRPr lang="en-US" sz="45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47739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何等重要！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13815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如何跟隨耶穌？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345881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164819"/>
            <a:ext cx="838927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14: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25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27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極多的人和耶穌同行．他轉過來對他們說、人到我這裡來、</a:t>
            </a:r>
            <a:r>
              <a:rPr lang="zh-TW" altLang="en-US" sz="45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若不愛我勝過愛自己的父母、妻子、兒女、弟兄、姐妹和自己的性命、就不能作我的門徒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凡不背著自己十字架跟從我的、也不能作我的門徒。</a:t>
            </a:r>
            <a:r>
              <a:rPr lang="en-US" sz="4500" b="1" dirty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5189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7287" y="1061330"/>
            <a:ext cx="82986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愛耶穌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勝過。。。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5792" y="2517361"/>
            <a:ext cx="85201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/>
            <a:r>
              <a:rPr lang="en-US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1】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有了我的命令又遵守的，這人就是愛我的，愛我的必蒙我父愛他，我也要愛他，並向他顯現。 </a:t>
            </a:r>
            <a:endParaRPr lang="en-US" sz="48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25383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7287" y="1061330"/>
            <a:ext cx="82986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背著自己的十字架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5792" y="2517361"/>
            <a:ext cx="85201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/>
            <a:r>
              <a:rPr lang="en-US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6】</a:t>
            </a:r>
            <a:r>
              <a:rPr lang="zh-TW" altLang="en-US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你要專心仰賴耶和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華</a:t>
            </a:r>
            <a:r>
              <a:rPr 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不可依</a:t>
            </a:r>
            <a:r>
              <a:rPr lang="en-US" altLang="zh-TW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8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靠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自己的聰明</a:t>
            </a:r>
            <a:r>
              <a:rPr 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在你一切所行的事上</a:t>
            </a:r>
            <a:r>
              <a:rPr 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都要認定祂</a:t>
            </a:r>
            <a:r>
              <a:rPr 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8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祂必指引你的路。 </a:t>
            </a:r>
            <a:endParaRPr lang="en-US" sz="48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23906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91162" y="1125929"/>
            <a:ext cx="16095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491A1A"/>
                </a:solidFill>
                <a:effectLst>
                  <a:outerShdw blurRad="38100" dist="38100" dir="2700000" algn="tl" rotWithShape="0">
                    <a:schemeClr val="bg2"/>
                  </a:outerShdw>
                </a:effectLst>
                <a:latin typeface="BiauKai"/>
                <a:ea typeface="BiauKai"/>
                <a:cs typeface="BiauKai"/>
              </a:rPr>
              <a:t>牛頓</a:t>
            </a:r>
            <a:endParaRPr lang="en-US" sz="9000" b="1" dirty="0" smtClean="0">
              <a:solidFill>
                <a:srgbClr val="491A1A"/>
              </a:solidFill>
              <a:effectLst>
                <a:outerShdw blurRad="38100" dist="38100" dir="2700000" algn="tl" rotWithShape="0">
                  <a:schemeClr val="bg2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dirty="0" smtClean="0">
                <a:solidFill>
                  <a:prstClr val="black"/>
                </a:solidFill>
                <a:latin typeface="Calibri"/>
              </a:rPr>
              <a:t> 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Picture 1" descr="牛頓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53" y="746380"/>
            <a:ext cx="5892488" cy="533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170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665586"/>
            <a:ext cx="838927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:28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30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你們那一個要蓋一座樓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不先坐下算計花費、能蓋成不能呢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。恐怕安了地基、不能成功、看見的人都笑話他、說、這個人開了工、卻不能完工。 </a:t>
            </a:r>
            <a:endParaRPr lang="en-US" sz="4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00843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665586"/>
            <a:ext cx="838927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31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32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或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是一個王、出去和別的王打仗、豈不先坐下酌量、</a:t>
            </a:r>
            <a:r>
              <a:rPr lang="zh-TW" altLang="en-US" sz="40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能用一萬兵、去敵那領二萬兵來攻打他的麼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。若是不能、就趁敵人還遠的時候、派使者去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求和息的條款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704776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665586"/>
            <a:ext cx="838927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:3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這樣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、你們無論甚麼人、</a:t>
            </a:r>
            <a:r>
              <a:rPr lang="zh-TW" altLang="en-US" sz="40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若不撇下一切所有的、就不能作我的門徒。</a:t>
            </a:r>
            <a:r>
              <a:rPr lang="en-US" sz="40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8934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665586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:3</a:t>
            </a:r>
            <a:r>
              <a:rPr lang="zh-TW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35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鹽本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是好的．鹽若失了味、可用甚麼叫它再鹹呢。或用在田裡、或堆在糞裡、都不合式．只好丟在外面。有耳可聽的、就應當聽。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8435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ick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352" y="350736"/>
            <a:ext cx="5862201" cy="49215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74875" y="5565338"/>
            <a:ext cx="479425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尼克</a:t>
            </a:r>
            <a:r>
              <a:rPr lang="en-US" altLang="zh-TW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胡哲</a:t>
            </a:r>
            <a:endParaRPr lang="en-US" sz="6000" b="1" dirty="0">
              <a:solidFill>
                <a:prstClr val="white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dirty="0" smtClean="0">
                <a:solidFill>
                  <a:prstClr val="black"/>
                </a:solidFill>
                <a:latin typeface="Calibri"/>
              </a:rPr>
              <a:t> 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72125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yp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97549" cy="2463800"/>
          </a:xfrm>
          <a:prstGeom prst="rect">
            <a:avLst/>
          </a:prstGeom>
        </p:spPr>
      </p:pic>
      <p:pic>
        <p:nvPicPr>
          <p:cNvPr id="3" name="Picture 2" descr="writ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49" y="0"/>
            <a:ext cx="3145211" cy="2463800"/>
          </a:xfrm>
          <a:prstGeom prst="rect">
            <a:avLst/>
          </a:prstGeom>
        </p:spPr>
      </p:pic>
      <p:pic>
        <p:nvPicPr>
          <p:cNvPr id="4" name="Picture 3" descr="drum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760" y="0"/>
            <a:ext cx="3001240" cy="2463800"/>
          </a:xfrm>
          <a:prstGeom prst="rect">
            <a:avLst/>
          </a:prstGeom>
        </p:spPr>
      </p:pic>
      <p:pic>
        <p:nvPicPr>
          <p:cNvPr id="6" name="Picture 5" descr="sky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9544"/>
            <a:ext cx="2997549" cy="2368456"/>
          </a:xfrm>
          <a:prstGeom prst="rect">
            <a:avLst/>
          </a:prstGeom>
        </p:spPr>
      </p:pic>
      <p:pic>
        <p:nvPicPr>
          <p:cNvPr id="8" name="Picture 7" descr="golf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49" y="4489544"/>
            <a:ext cx="3145211" cy="2368456"/>
          </a:xfrm>
          <a:prstGeom prst="rect">
            <a:avLst/>
          </a:prstGeom>
        </p:spPr>
      </p:pic>
      <p:pic>
        <p:nvPicPr>
          <p:cNvPr id="9" name="Picture 8" descr="dive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760" y="4489544"/>
            <a:ext cx="3001240" cy="2368456"/>
          </a:xfrm>
          <a:prstGeom prst="rect">
            <a:avLst/>
          </a:prstGeom>
        </p:spPr>
      </p:pic>
      <p:pic>
        <p:nvPicPr>
          <p:cNvPr id="10" name="Picture 9" descr="serf.jpe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7253"/>
            <a:ext cx="2997549" cy="2015027"/>
          </a:xfrm>
          <a:prstGeom prst="rect">
            <a:avLst/>
          </a:prstGeom>
        </p:spPr>
      </p:pic>
      <p:pic>
        <p:nvPicPr>
          <p:cNvPr id="11" name="Picture 10" descr="jump.jpe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760" y="2463800"/>
            <a:ext cx="3001240" cy="2025744"/>
          </a:xfrm>
          <a:prstGeom prst="rect">
            <a:avLst/>
          </a:prstGeom>
        </p:spPr>
      </p:pic>
      <p:pic>
        <p:nvPicPr>
          <p:cNvPr id="12" name="Picture 11" descr="nick1.jpe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49" y="2457253"/>
            <a:ext cx="3145211" cy="203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81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ick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586" y="368420"/>
            <a:ext cx="5980331" cy="50425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74875" y="5556400"/>
            <a:ext cx="479425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尼克</a:t>
            </a:r>
            <a:r>
              <a:rPr lang="en-US" altLang="zh-TW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胡哲</a:t>
            </a:r>
            <a:endParaRPr lang="en-US" sz="6000" b="1" dirty="0">
              <a:solidFill>
                <a:prstClr val="white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dirty="0" smtClean="0">
                <a:solidFill>
                  <a:prstClr val="black"/>
                </a:solidFill>
                <a:latin typeface="Calibri"/>
              </a:rPr>
              <a:t> 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8937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edding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15" y="575961"/>
            <a:ext cx="7973775" cy="552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673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ick fami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59" y="368300"/>
            <a:ext cx="8638256" cy="610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906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144" y="1219868"/>
            <a:ext cx="8452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沒手沒腳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145" y="3270171"/>
            <a:ext cx="8452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沒有限制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21282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2611" y="5565338"/>
            <a:ext cx="77079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洪漢義</a:t>
            </a:r>
            <a:r>
              <a:rPr lang="en-US" altLang="zh-TW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 - 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BiauKai"/>
                <a:ea typeface="BiauKai"/>
                <a:cs typeface="BiauKai"/>
              </a:rPr>
              <a:t>人間魔頭</a:t>
            </a:r>
            <a:endParaRPr lang="en-US" sz="6000" b="1" dirty="0">
              <a:solidFill>
                <a:prstClr val="white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dirty="0" smtClean="0">
                <a:solidFill>
                  <a:prstClr val="black"/>
                </a:solidFill>
                <a:latin typeface="Calibri"/>
              </a:rPr>
              <a:t> 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Picture 1" descr="洪漢義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611" y="649802"/>
            <a:ext cx="7707982" cy="456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10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9889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黑幫老大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757180"/>
            <a:ext cx="87525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真道大哥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80785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98890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你想要活出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你的命定嗎？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96010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386343"/>
            <a:ext cx="838927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14:2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27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33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en-US" altLang="zh-TW" sz="4000" b="1" dirty="0" smtClean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26 </a:t>
            </a:r>
            <a:r>
              <a:rPr lang="zh-TW" altLang="en-US" sz="4000" b="1" dirty="0" smtClean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若不愛我勝過</a:t>
            </a:r>
            <a:r>
              <a:rPr lang="zh-TW" altLang="en-US" sz="40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愛自己的父母、妻子、兒女、弟兄、姐妹和自己的性命、就不能作我的門徒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27</a:t>
            </a:r>
            <a:r>
              <a:rPr lang="zh-TW" altLang="en-US" sz="4000" b="1" dirty="0" smtClean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凡不背著自己十字架跟從</a:t>
            </a:r>
            <a:r>
              <a:rPr lang="zh-TW" altLang="en-US" sz="4000" b="1" dirty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我的、也不能作我的門徒</a:t>
            </a:r>
            <a:r>
              <a:rPr lang="zh-TW" altLang="en-US" sz="4000" b="1" dirty="0" smtClean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000" b="1" dirty="0" smtClean="0">
              <a:ln w="11430"/>
              <a:solidFill>
                <a:srgbClr val="008000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008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33 </a:t>
            </a:r>
            <a:r>
              <a:rPr lang="zh-TW" altLang="en-US" sz="4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這樣，你們無論什麼人，若不撇下</a:t>
            </a:r>
            <a:r>
              <a:rPr lang="zh-TW" altLang="en-US" sz="4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一切所有的</a:t>
            </a:r>
            <a:r>
              <a:rPr lang="zh-TW" altLang="en-US" sz="40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、就不能作我的門徒。</a:t>
            </a:r>
            <a:r>
              <a:rPr lang="en-US" sz="40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000" b="1" dirty="0">
              <a:ln w="11430"/>
              <a:solidFill>
                <a:srgbClr val="660066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96378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2939" y="1216321"/>
            <a:ext cx="74421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全心依靠神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2939" y="3774611"/>
            <a:ext cx="84610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全力遵守命令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1780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10095</TotalTime>
  <Words>403</Words>
  <Application>Microsoft Macintosh PowerPoint</Application>
  <PresentationFormat>On-screen Show (4:3)</PresentationFormat>
  <Paragraphs>45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278</cp:revision>
  <dcterms:created xsi:type="dcterms:W3CDTF">2018-05-06T00:06:01Z</dcterms:created>
  <dcterms:modified xsi:type="dcterms:W3CDTF">2019-09-15T16:33:20Z</dcterms:modified>
</cp:coreProperties>
</file>