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5"/>
  </p:notesMasterIdLst>
  <p:sldIdLst>
    <p:sldId id="839" r:id="rId2"/>
    <p:sldId id="889" r:id="rId3"/>
    <p:sldId id="890" r:id="rId4"/>
    <p:sldId id="891" r:id="rId5"/>
    <p:sldId id="892" r:id="rId6"/>
    <p:sldId id="893" r:id="rId7"/>
    <p:sldId id="894" r:id="rId8"/>
    <p:sldId id="895" r:id="rId9"/>
    <p:sldId id="896" r:id="rId10"/>
    <p:sldId id="897" r:id="rId11"/>
    <p:sldId id="898" r:id="rId12"/>
    <p:sldId id="919" r:id="rId13"/>
    <p:sldId id="920" r:id="rId14"/>
    <p:sldId id="899" r:id="rId15"/>
    <p:sldId id="900" r:id="rId16"/>
    <p:sldId id="901" r:id="rId17"/>
    <p:sldId id="902" r:id="rId18"/>
    <p:sldId id="903" r:id="rId19"/>
    <p:sldId id="904" r:id="rId20"/>
    <p:sldId id="905" r:id="rId21"/>
    <p:sldId id="906" r:id="rId22"/>
    <p:sldId id="907" r:id="rId23"/>
    <p:sldId id="908" r:id="rId24"/>
    <p:sldId id="909" r:id="rId25"/>
    <p:sldId id="917" r:id="rId26"/>
    <p:sldId id="916" r:id="rId27"/>
    <p:sldId id="918" r:id="rId28"/>
    <p:sldId id="911" r:id="rId29"/>
    <p:sldId id="912" r:id="rId30"/>
    <p:sldId id="868" r:id="rId31"/>
    <p:sldId id="913" r:id="rId32"/>
    <p:sldId id="914" r:id="rId33"/>
    <p:sldId id="915" r:id="rId3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A2A1"/>
    <a:srgbClr val="76993F"/>
    <a:srgbClr val="679959"/>
    <a:srgbClr val="1F1E13"/>
    <a:srgbClr val="46C6E8"/>
    <a:srgbClr val="491A1A"/>
    <a:srgbClr val="2B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7" d="100"/>
          <a:sy n="87" d="100"/>
        </p:scale>
        <p:origin x="-1720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notesMaster" Target="notesMasters/notesMaster1.xml"/><Relationship Id="rId36" Type="http://schemas.openxmlformats.org/officeDocument/2006/relationships/printerSettings" Target="printerSettings/printerSettings1.bin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presProps" Target="presProps.xml"/><Relationship Id="rId38" Type="http://schemas.openxmlformats.org/officeDocument/2006/relationships/viewProps" Target="viewProps.xml"/><Relationship Id="rId39" Type="http://schemas.openxmlformats.org/officeDocument/2006/relationships/theme" Target="theme/theme1.xml"/><Relationship Id="rId4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9/8/19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9/8/19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9/8/19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9/8/19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9/8/19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9/8/19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9/8/19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9/8/19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9/8/19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9/8/19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9/8/19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9/8/19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9/8/19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4" Type="http://schemas.openxmlformats.org/officeDocument/2006/relationships/image" Target="../media/image4.jpg"/><Relationship Id="rId5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1999" y="1578471"/>
            <a:ext cx="78590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9000" dirty="0" smtClean="0">
                <a:solidFill>
                  <a:srgbClr val="3366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Hannotate TC Regular"/>
                <a:cs typeface="Hannotate TC Regular"/>
              </a:rPr>
              <a:t>Aloha</a:t>
            </a:r>
            <a:r>
              <a:rPr lang="zh-TW" altLang="en-US" sz="9000" dirty="0" smtClean="0">
                <a:solidFill>
                  <a:srgbClr val="3366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Hannotate TC Regular"/>
                <a:cs typeface="Hannotate TC Regular"/>
              </a:rPr>
              <a:t>！</a:t>
            </a:r>
            <a:endParaRPr lang="en-US" sz="9000" dirty="0">
              <a:solidFill>
                <a:srgbClr val="3366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Hannotate TC Regular"/>
              <a:cs typeface="Hannotate TC Regular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1999" y="3680279"/>
            <a:ext cx="785905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生命的氣息，謙卑，溫柔，忍耐，互相尊重，愛人如己，和睦相處，時刻用心靈釋放</a:t>
            </a:r>
            <a:r>
              <a:rPr lang="zh-TW" altLang="en-US" sz="4500" b="1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正能量，祝福彼此的</a:t>
            </a:r>
            <a:r>
              <a:rPr lang="zh-TW" altLang="en-US" sz="4500" b="1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生活方式 </a:t>
            </a:r>
            <a:endParaRPr lang="en-US" sz="4500" dirty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158691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" y="1578471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跟隨耶穌（</a:t>
            </a:r>
            <a:r>
              <a:rPr lang="en-US" altLang="zh-TW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zh-TW" altLang="en-US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）</a:t>
            </a:r>
            <a:endParaRPr lang="en-US" altLang="zh-TW" sz="9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" y="3453583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得著生命</a:t>
            </a:r>
            <a:endParaRPr lang="en-US" altLang="zh-TW" sz="9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7095764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84544" y="-7810602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88753" y="276664"/>
            <a:ext cx="8389276" cy="6324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馬太</a:t>
            </a:r>
            <a:r>
              <a:rPr lang="zh-TW" altLang="en-US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福音</a:t>
            </a:r>
            <a:r>
              <a:rPr lang="en-US" altLang="zh-TW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4:</a:t>
            </a:r>
            <a:r>
              <a:rPr lang="en-US" altLang="zh-TW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18</a:t>
            </a:r>
            <a:r>
              <a:rPr lang="zh-TW" altLang="en-US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0</a:t>
            </a:r>
            <a:r>
              <a:rPr lang="en-US" altLang="zh-TW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2000" b="1" dirty="0" smtClean="0">
              <a:ln w="11430"/>
              <a:solidFill>
                <a:srgbClr val="0000FF"/>
              </a:solidFill>
              <a:effectLst>
                <a:outerShdw blurRad="38100" dist="38100" dir="5460000" algn="tl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pPr marL="457200"/>
            <a:r>
              <a:rPr lang="en-US" altLang="zh-TW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en-US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18 </a:t>
            </a:r>
            <a:r>
              <a:rPr lang="zh-TW" altLang="en-US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耶穌在加利利海邊</a:t>
            </a:r>
            <a:r>
              <a:rPr lang="zh-TW" altLang="en-US" sz="45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行走，看見弟兄二人，</a:t>
            </a:r>
            <a:r>
              <a:rPr lang="zh-TW" altLang="en-US" sz="4500" b="1" dirty="0">
                <a:ln w="11430"/>
                <a:solidFill>
                  <a:srgbClr val="2B4565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就是那稱呼彼得的西門和他兄弟安得烈</a:t>
            </a:r>
            <a:r>
              <a:rPr lang="zh-TW" altLang="en-US" sz="45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，在海裏撒網；他們本是打魚的。</a:t>
            </a:r>
            <a:r>
              <a:rPr lang="en-US" sz="45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19 </a:t>
            </a:r>
            <a:r>
              <a:rPr lang="zh-TW" altLang="en-US" sz="4500" b="1" dirty="0">
                <a:ln w="11430"/>
                <a:solidFill>
                  <a:srgbClr val="660066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耶穌對他們說：「來跟從我，我要叫你們得人如得魚一樣。</a:t>
            </a:r>
            <a:r>
              <a:rPr lang="zh-TW" altLang="en-US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」</a:t>
            </a:r>
            <a:r>
              <a:rPr lang="en-US" sz="45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20 </a:t>
            </a:r>
            <a:r>
              <a:rPr lang="zh-TW" altLang="en-US" sz="4500" b="1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他們就立刻捨了網，跟從了他</a:t>
            </a:r>
            <a:r>
              <a:rPr lang="zh-TW" altLang="en-US" sz="45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 </a:t>
            </a:r>
            <a:endParaRPr lang="en-US" sz="4500" b="1" dirty="0">
              <a:ln w="11430"/>
              <a:solidFill>
                <a:srgbClr val="0000FF"/>
              </a:solidFill>
              <a:effectLst>
                <a:outerShdw blurRad="38100" dist="38100" dir="5460000" algn="tl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0639051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88753" y="548793"/>
            <a:ext cx="8389276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馬太</a:t>
            </a:r>
            <a:r>
              <a:rPr lang="zh-TW" altLang="en-US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福音</a:t>
            </a:r>
            <a:r>
              <a:rPr lang="en-US" altLang="zh-TW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4:</a:t>
            </a:r>
            <a:r>
              <a:rPr lang="en-US" altLang="zh-TW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2</a:t>
            </a:r>
            <a:r>
              <a:rPr lang="en-US" altLang="zh-TW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zh-TW" altLang="en-US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22】</a:t>
            </a:r>
            <a:endParaRPr lang="en-US" altLang="zh-TW" sz="2000" b="1" dirty="0" smtClean="0">
              <a:ln w="11430"/>
              <a:solidFill>
                <a:srgbClr val="0000FF"/>
              </a:solidFill>
              <a:effectLst>
                <a:outerShdw blurRad="38100" dist="38100" dir="5460000" algn="tl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 21 </a:t>
            </a:r>
            <a:r>
              <a:rPr lang="zh-TW" altLang="en-US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從那</a:t>
            </a:r>
            <a:r>
              <a:rPr lang="zh-TW" altLang="en-US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裡</a:t>
            </a:r>
            <a:r>
              <a:rPr lang="zh-TW" altLang="en-US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往</a:t>
            </a:r>
            <a:r>
              <a:rPr lang="zh-TW" altLang="en-US" sz="45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前走，又看見弟兄二人，西庇太的兒子</a:t>
            </a:r>
            <a:r>
              <a:rPr lang="zh-TW" altLang="en-US" sz="4500" b="1" dirty="0">
                <a:ln w="11430"/>
                <a:solidFill>
                  <a:srgbClr val="2B4565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雅各和他兄弟約翰</a:t>
            </a:r>
            <a:r>
              <a:rPr lang="zh-TW" altLang="en-US" sz="45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，同他們的父親西庇太在</a:t>
            </a:r>
            <a:r>
              <a:rPr lang="zh-TW" altLang="en-US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船上補網，</a:t>
            </a:r>
            <a:r>
              <a:rPr lang="zh-TW" altLang="en-US" sz="4500" b="1" dirty="0">
                <a:ln w="11430"/>
                <a:solidFill>
                  <a:srgbClr val="660066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耶穌就招呼他們</a:t>
            </a:r>
            <a:r>
              <a:rPr lang="zh-TW" altLang="en-US" sz="45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en-US" sz="45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22 </a:t>
            </a:r>
            <a:r>
              <a:rPr lang="zh-TW" altLang="en-US" sz="4500" b="1" dirty="0">
                <a:ln w="11430"/>
                <a:solidFill>
                  <a:srgbClr val="2B4565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他們立刻捨了船，別了父親，跟從了耶穌。</a:t>
            </a:r>
            <a:endParaRPr lang="en-US" sz="4500" b="1" dirty="0">
              <a:ln w="11430"/>
              <a:solidFill>
                <a:srgbClr val="2B4565"/>
              </a:solidFill>
              <a:effectLst>
                <a:outerShdw blurRad="38100" dist="38100" dir="5460000" algn="tl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40251890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88753" y="169212"/>
            <a:ext cx="8389276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路加福音</a:t>
            </a:r>
            <a:r>
              <a:rPr lang="en-US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5:</a:t>
            </a:r>
            <a:r>
              <a:rPr 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zh-TW" alt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4】</a:t>
            </a:r>
          </a:p>
          <a:p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 1 </a:t>
            </a:r>
            <a:r>
              <a:rPr lang="zh-TW" alt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耶穌站在革尼撒勒湖邊</a:t>
            </a:r>
            <a:r>
              <a:rPr lang="zh-TW" altLang="en-US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、眾人擁擠他、要聽　神的道。</a:t>
            </a:r>
            <a:r>
              <a:rPr 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2 </a:t>
            </a:r>
            <a:r>
              <a:rPr lang="zh-TW" alt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他見有兩隻船灣在湖邊</a:t>
            </a:r>
            <a:r>
              <a:rPr lang="zh-TW" altLang="en-US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．打魚的人卻離開船、洗網去了。</a:t>
            </a:r>
            <a:r>
              <a:rPr 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3 </a:t>
            </a:r>
            <a:r>
              <a:rPr lang="zh-TW" alt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有一隻船、是西門的、耶穌就上去、請他把船撐</a:t>
            </a:r>
            <a:r>
              <a:rPr lang="zh-TW" altLang="en-US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開、稍微離岸、就坐下、從船上教訓眾人。</a:t>
            </a:r>
            <a:r>
              <a:rPr 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4 </a:t>
            </a:r>
            <a:r>
              <a:rPr lang="zh-TW" alt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講</a:t>
            </a:r>
            <a:r>
              <a:rPr lang="zh-TW" altLang="en-US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完了、對西門說、</a:t>
            </a:r>
            <a:r>
              <a:rPr lang="zh-TW" altLang="en-US" sz="4000" b="1" dirty="0">
                <a:ln w="11430"/>
                <a:solidFill>
                  <a:srgbClr val="660066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把船開到水深之處、下網打魚</a:t>
            </a:r>
            <a:r>
              <a:rPr lang="zh-TW" altLang="en-US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506807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88753" y="169212"/>
            <a:ext cx="8389276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路</a:t>
            </a:r>
            <a:r>
              <a:rPr lang="zh-TW" alt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加福音</a:t>
            </a:r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5:</a:t>
            </a:r>
            <a:r>
              <a:rPr lang="en-US" altLang="zh-TW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5</a:t>
            </a:r>
            <a:r>
              <a:rPr lang="zh-TW" alt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8</a:t>
            </a:r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5 </a:t>
            </a:r>
            <a:r>
              <a:rPr lang="zh-TW" alt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西門說</a:t>
            </a:r>
            <a:r>
              <a:rPr lang="zh-TW" altLang="en-US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000" b="1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夫子、我們整夜勞力、並沒有打著甚麼．但依從你的話、我就下網。</a:t>
            </a:r>
            <a:r>
              <a:rPr 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6 </a:t>
            </a:r>
            <a:r>
              <a:rPr lang="zh-TW" alt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他們下了網、就圈住許多魚、網險些裂開． </a:t>
            </a:r>
            <a:endParaRPr lang="en-US" altLang="zh-TW" sz="4000" b="1" dirty="0">
              <a:ln w="11430"/>
              <a:solidFill>
                <a:srgbClr val="0000FF"/>
              </a:solidFill>
              <a:effectLst>
                <a:outerShdw blurRad="38100" dist="38100" dir="5460000" algn="tl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便招呼那隻船上的同伴來幫助。他們就來把魚裝滿了兩隻船、甚至船要沉下去。 </a:t>
            </a:r>
            <a:r>
              <a:rPr 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8 </a:t>
            </a:r>
            <a:r>
              <a:rPr lang="zh-TW" alt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西門彼得看見、就俯伏在耶穌膝前、說、</a:t>
            </a:r>
            <a:r>
              <a:rPr lang="zh-TW" altLang="en-US" sz="4000" b="1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主阿、離開我、我是個罪人</a:t>
            </a:r>
            <a:r>
              <a:rPr lang="zh-TW" alt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endParaRPr lang="en-US" sz="4000" b="1" dirty="0">
              <a:ln w="11430"/>
              <a:solidFill>
                <a:srgbClr val="0000FF"/>
              </a:solidFill>
              <a:effectLst>
                <a:outerShdw blurRad="38100" dist="38100" dir="5460000" algn="tl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4102877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88753" y="665586"/>
            <a:ext cx="8389276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路</a:t>
            </a:r>
            <a:r>
              <a:rPr lang="zh-TW" alt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加福音</a:t>
            </a:r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5:</a:t>
            </a:r>
            <a:r>
              <a:rPr lang="zh-TW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9</a:t>
            </a:r>
            <a:r>
              <a:rPr lang="zh-TW" alt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zh-TW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1】</a:t>
            </a:r>
          </a:p>
          <a:p>
            <a:r>
              <a:rPr lang="en-US" altLang="zh-TW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9 </a:t>
            </a:r>
            <a:r>
              <a:rPr lang="zh-TW" alt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他</a:t>
            </a:r>
            <a:r>
              <a:rPr lang="zh-TW" altLang="en-US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和一切同在的人、都驚訝這一網所打的魚．</a:t>
            </a:r>
            <a:r>
              <a:rPr 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10 </a:t>
            </a:r>
            <a:r>
              <a:rPr lang="zh-TW" alt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他的夥伴西庇太的兒子、雅各、約翰、也是這樣。耶穌對西門說、</a:t>
            </a:r>
            <a:r>
              <a:rPr lang="zh-TW" altLang="en-US" sz="4000" b="1" dirty="0">
                <a:ln w="11430"/>
                <a:solidFill>
                  <a:srgbClr val="660066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不要怕、從今以後、你要得人了</a:t>
            </a:r>
            <a:r>
              <a:rPr lang="zh-TW" altLang="en-US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11 </a:t>
            </a:r>
            <a:r>
              <a:rPr lang="zh-TW" altLang="en-US" sz="4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他們把兩隻船攏</a:t>
            </a:r>
            <a:r>
              <a:rPr lang="zh-TW" altLang="en-US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了岸、</a:t>
            </a:r>
            <a:r>
              <a:rPr lang="zh-TW" altLang="en-US" sz="4000" b="1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就撇下所有的跟從了耶穌</a:t>
            </a:r>
            <a:r>
              <a:rPr lang="zh-TW" altLang="en-US" sz="4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endParaRPr lang="en-US" sz="4000" b="1" dirty="0">
              <a:ln w="11430"/>
              <a:solidFill>
                <a:srgbClr val="0000FF"/>
              </a:solidFill>
              <a:effectLst>
                <a:outerShdw blurRad="38100" dist="38100" dir="5460000" algn="tl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0008433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578471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彼得的神蹟時刻</a:t>
            </a:r>
            <a:endParaRPr lang="en-US" altLang="zh-TW" sz="9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8443692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" y="839807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外面的神蹟</a:t>
            </a:r>
            <a:endParaRPr lang="en-US" altLang="zh-TW" sz="9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160511" y="2525671"/>
            <a:ext cx="108605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&amp;</a:t>
            </a:r>
            <a:endParaRPr lang="en-US" sz="9000" dirty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4002999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裡面的神蹟</a:t>
            </a:r>
            <a:endParaRPr lang="en-US" altLang="zh-TW" sz="9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3253831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" y="839807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耶穌</a:t>
            </a:r>
            <a:endParaRPr lang="en-US" altLang="zh-TW" sz="9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01400" y="2525671"/>
            <a:ext cx="249299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自己</a:t>
            </a:r>
            <a:endParaRPr lang="en-US" sz="9000" dirty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4002999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魚</a:t>
            </a:r>
            <a:r>
              <a:rPr lang="en-US" altLang="zh-TW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漁網</a:t>
            </a:r>
            <a:r>
              <a:rPr lang="en-US" altLang="zh-TW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漁船</a:t>
            </a:r>
            <a:endParaRPr lang="en-US" altLang="zh-TW" sz="9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4112898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" y="1578471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眼光的改變</a:t>
            </a:r>
            <a:endParaRPr lang="en-US" altLang="zh-TW" sz="9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7800304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578471"/>
            <a:ext cx="867138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你有經歷過</a:t>
            </a:r>
            <a:r>
              <a:rPr lang="zh-TW" altLang="en-US" sz="7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神蹟</a:t>
            </a:r>
            <a:r>
              <a:rPr lang="zh-TW" altLang="en-US" sz="7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嗎？</a:t>
            </a:r>
            <a:endParaRPr lang="en-US" altLang="zh-TW" sz="7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4911444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578471"/>
            <a:ext cx="867138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耶穌為什麼</a:t>
            </a:r>
            <a:endParaRPr lang="en-US" altLang="zh-TW" sz="7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7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要門徒跟隨祂</a:t>
            </a:r>
            <a:r>
              <a:rPr lang="zh-TW" altLang="en-US" sz="7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？</a:t>
            </a:r>
            <a:endParaRPr lang="en-US" altLang="zh-TW" sz="7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7460480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556523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有兩條路：</a:t>
            </a:r>
            <a:endParaRPr lang="en-US" altLang="zh-TW" sz="8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145" y="2490033"/>
            <a:ext cx="845240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8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跟隨世界潮流</a:t>
            </a:r>
            <a:endParaRPr lang="en-US" altLang="zh-TW" sz="8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7146" y="4540336"/>
            <a:ext cx="845240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8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跟隨耶穌</a:t>
            </a:r>
            <a:endParaRPr lang="en-US" altLang="zh-TW" sz="8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5212822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747118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世界能給我們什麼？</a:t>
            </a:r>
            <a:endParaRPr lang="en-US" altLang="zh-TW" sz="7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7579" y="2454395"/>
            <a:ext cx="7892196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5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名</a:t>
            </a:r>
            <a:r>
              <a:rPr lang="en-US" altLang="zh-TW" sz="65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65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利</a:t>
            </a:r>
            <a:r>
              <a:rPr lang="en-US" altLang="zh-TW" sz="65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65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享受</a:t>
            </a:r>
            <a:r>
              <a:rPr lang="en-US" altLang="zh-TW" sz="65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/</a:t>
            </a:r>
            <a:r>
              <a:rPr lang="zh-TW" altLang="en-US" sz="65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成功</a:t>
            </a:r>
            <a:endParaRPr lang="en-US" altLang="zh-TW" sz="65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7579" y="4504698"/>
            <a:ext cx="7892196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5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勞苦愁煩</a:t>
            </a:r>
            <a:endParaRPr lang="en-US" altLang="zh-TW" sz="65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0497437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" y="839807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狹窄</a:t>
            </a:r>
            <a:endParaRPr lang="en-US" altLang="zh-TW" sz="9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160511" y="2525671"/>
            <a:ext cx="108605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&amp;</a:t>
            </a:r>
            <a:endParaRPr lang="en-US" sz="9000" dirty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4002999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虛空</a:t>
            </a:r>
            <a:endParaRPr lang="en-US" altLang="zh-TW" sz="9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9814885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039103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耶穌能給我們什麼？</a:t>
            </a:r>
            <a:endParaRPr lang="en-US" altLang="zh-TW" sz="7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7579" y="2746380"/>
            <a:ext cx="7892196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5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永</a:t>
            </a:r>
            <a:r>
              <a:rPr lang="zh-TW" altLang="en-US" sz="65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生</a:t>
            </a:r>
            <a:endParaRPr lang="en-US" altLang="zh-TW" sz="65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7579" y="4504698"/>
            <a:ext cx="7892196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65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別人也得著</a:t>
            </a:r>
            <a:endParaRPr lang="en-US" altLang="zh-TW" sz="65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0073095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839807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喜樂</a:t>
            </a:r>
            <a:r>
              <a:rPr lang="zh-TW" altLang="zh-TW" sz="8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zh-TW" altLang="en-US" sz="8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豐</a:t>
            </a:r>
            <a:r>
              <a:rPr lang="zh-TW" altLang="en-US" sz="8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盛。</a:t>
            </a:r>
            <a:r>
              <a:rPr lang="zh-TW" altLang="en-US" sz="8000" dirty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寬廣</a:t>
            </a:r>
            <a:endParaRPr lang="en-US" altLang="zh-TW" sz="8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160511" y="2525671"/>
            <a:ext cx="108605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&amp;</a:t>
            </a:r>
            <a:endParaRPr lang="en-US" sz="9000" dirty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1" y="4002999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有價值。有意義。滿足</a:t>
            </a:r>
            <a:endParaRPr lang="en-US" altLang="zh-TW" sz="7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4235072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37579" y="530685"/>
            <a:ext cx="700717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en-US" altLang="zh-TW" sz="5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en-US" sz="5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你勞苦愁煩嗎？</a:t>
            </a:r>
            <a:endParaRPr lang="en-US" altLang="zh-TW" sz="5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7579" y="1639979"/>
            <a:ext cx="682652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5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你覺得虛空嗎？</a:t>
            </a:r>
            <a:endParaRPr lang="en-US" altLang="zh-TW" sz="5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7579" y="2752788"/>
            <a:ext cx="789219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5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你被負面情緒攪擾嗎？</a:t>
            </a:r>
            <a:endParaRPr lang="en-US" altLang="zh-TW" sz="5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7579" y="4014666"/>
            <a:ext cx="789219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5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你缺乏喜樂嗎？</a:t>
            </a:r>
            <a:endParaRPr lang="en-US" altLang="zh-TW" sz="5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37579" y="5049718"/>
            <a:ext cx="789219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5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你為明天憂慮嗎？</a:t>
            </a:r>
            <a:endParaRPr lang="en-US" altLang="zh-TW" sz="5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4484421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6" grpId="0"/>
      <p:bldP spid="7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" y="1578471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你</a:t>
            </a:r>
            <a:r>
              <a:rPr lang="zh-TW" altLang="en-US" sz="7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在跟隨誰</a:t>
            </a:r>
            <a:r>
              <a:rPr lang="zh-TW" altLang="en-US" sz="7000" dirty="0" smtClean="0">
                <a:solidFill>
                  <a:srgbClr val="3366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？</a:t>
            </a:r>
            <a:endParaRPr lang="en-US" altLang="zh-TW" sz="7000" dirty="0" smtClean="0">
              <a:solidFill>
                <a:srgbClr val="3366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7494013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" y="1578471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你</a:t>
            </a:r>
            <a:r>
              <a:rPr lang="zh-TW" altLang="en-US" sz="7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走</a:t>
            </a:r>
            <a:r>
              <a:rPr lang="zh-TW" altLang="en-US" sz="7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在哪條</a:t>
            </a:r>
            <a:r>
              <a:rPr lang="zh-TW" altLang="en-US" sz="7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路上？</a:t>
            </a:r>
            <a:endParaRPr lang="en-US" altLang="zh-TW" sz="7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3643771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" y="1578471"/>
            <a:ext cx="9144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跟隨耶穌</a:t>
            </a:r>
            <a:endParaRPr lang="en-US" altLang="zh-TW" sz="9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得</a:t>
            </a:r>
            <a:r>
              <a:rPr lang="zh-TW" altLang="en-US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著</a:t>
            </a:r>
            <a:r>
              <a:rPr lang="zh-TW" altLang="en-US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生命</a:t>
            </a:r>
            <a:endParaRPr lang="en-US" altLang="zh-TW" sz="9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4908072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" y="1578471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什麼樣的生命？</a:t>
            </a:r>
            <a:endParaRPr lang="en-US" altLang="zh-TW" sz="8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4908072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13572" y="1249556"/>
            <a:ext cx="8830427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5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約翰</a:t>
            </a:r>
            <a:r>
              <a:rPr lang="zh-TW" altLang="en-US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福音</a:t>
            </a:r>
            <a:r>
              <a:rPr lang="en-US" altLang="zh-TW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altLang="zh-TW" sz="5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3</a:t>
            </a:r>
            <a:r>
              <a:rPr lang="en-US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en-US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16</a:t>
            </a:r>
            <a:r>
              <a:rPr lang="en-US" altLang="zh-TW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5000" b="1" dirty="0" smtClean="0">
              <a:ln w="11430"/>
              <a:solidFill>
                <a:srgbClr val="0000FF"/>
              </a:solidFill>
              <a:effectLst>
                <a:outerShdw blurRad="38100" dist="38100" dir="5460000" algn="tl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altLang="zh-TW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en-US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神愛世人，甚至將祂的兒子賜給他們，叫一切信祂的，不致滅亡，反得</a:t>
            </a:r>
            <a:r>
              <a:rPr lang="zh-TW" altLang="en-US" sz="5000" b="1" dirty="0" smtClean="0">
                <a:ln w="11430"/>
                <a:solidFill>
                  <a:srgbClr val="660066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永生</a:t>
            </a:r>
            <a:r>
              <a:rPr lang="zh-TW" altLang="en-US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 </a:t>
            </a:r>
            <a:endParaRPr lang="en-US" sz="5000" b="1" dirty="0">
              <a:ln w="11430"/>
              <a:solidFill>
                <a:srgbClr val="0000FF"/>
              </a:solidFill>
              <a:effectLst>
                <a:outerShdw blurRad="38100" dist="38100" dir="5460000" algn="tl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1126167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13572" y="1249556"/>
            <a:ext cx="8830427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5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約翰</a:t>
            </a:r>
            <a:r>
              <a:rPr lang="zh-TW" altLang="en-US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福音</a:t>
            </a:r>
            <a:r>
              <a:rPr lang="en-US" altLang="zh-TW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zh-TW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0</a:t>
            </a:r>
            <a:r>
              <a:rPr lang="en-US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en-US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</a:t>
            </a:r>
            <a:r>
              <a:rPr lang="en-US" altLang="zh-TW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0b</a:t>
            </a:r>
            <a:r>
              <a:rPr lang="en-US" altLang="zh-TW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5000" b="1" dirty="0" smtClean="0">
              <a:ln w="11430"/>
              <a:solidFill>
                <a:srgbClr val="0000FF"/>
              </a:solidFill>
              <a:effectLst>
                <a:outerShdw blurRad="38100" dist="38100" dir="5460000" algn="tl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altLang="zh-TW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en-US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我來了，是要叫人</a:t>
            </a:r>
            <a:r>
              <a:rPr lang="zh-TW" altLang="en-US" sz="5000" b="1" dirty="0" smtClean="0">
                <a:ln w="11430"/>
                <a:solidFill>
                  <a:srgbClr val="660066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得生命</a:t>
            </a:r>
            <a:r>
              <a:rPr lang="zh-TW" altLang="en-US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，並且</a:t>
            </a:r>
            <a:r>
              <a:rPr lang="zh-TW" altLang="en-US" sz="5000" b="1" dirty="0" smtClean="0">
                <a:ln w="11430"/>
                <a:solidFill>
                  <a:srgbClr val="660066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得的更豐盛</a:t>
            </a:r>
            <a:r>
              <a:rPr lang="zh-TW" altLang="en-US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 </a:t>
            </a:r>
            <a:endParaRPr lang="en-US" sz="5000" b="1" dirty="0">
              <a:ln w="11430"/>
              <a:solidFill>
                <a:srgbClr val="0000FF"/>
              </a:solidFill>
              <a:effectLst>
                <a:outerShdw blurRad="38100" dist="38100" dir="5460000" algn="tl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5568318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13573" y="1249556"/>
            <a:ext cx="8389276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約翰</a:t>
            </a:r>
            <a:r>
              <a:rPr lang="zh-TW" altLang="en-US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一書</a:t>
            </a:r>
            <a:r>
              <a:rPr lang="en-US" altLang="zh-TW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altLang="zh-TW" sz="5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5</a:t>
            </a:r>
            <a:r>
              <a:rPr lang="en-US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en-US" altLang="zh-TW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12</a:t>
            </a:r>
            <a:r>
              <a:rPr lang="en-US" altLang="zh-TW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5000" b="1" dirty="0" smtClean="0">
              <a:ln w="11430"/>
              <a:solidFill>
                <a:srgbClr val="0000FF"/>
              </a:solidFill>
              <a:effectLst>
                <a:outerShdw blurRad="38100" dist="38100" dir="5460000" algn="tl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altLang="zh-TW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en-US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人有了</a:t>
            </a:r>
            <a:r>
              <a:rPr lang="zh-TW" altLang="en-US" sz="5000" b="1" dirty="0" smtClean="0">
                <a:ln w="11430"/>
                <a:solidFill>
                  <a:srgbClr val="660066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神的兒子</a:t>
            </a:r>
            <a:r>
              <a:rPr lang="zh-TW" altLang="en-US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就有</a:t>
            </a:r>
            <a:r>
              <a:rPr lang="zh-TW" altLang="en-US" sz="5000" b="1" dirty="0" smtClean="0">
                <a:ln w="11430"/>
                <a:solidFill>
                  <a:srgbClr val="660066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生命</a:t>
            </a:r>
            <a:r>
              <a:rPr lang="zh-TW" altLang="en-US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，沒有神的兒子就沒有生命</a:t>
            </a:r>
            <a:r>
              <a:rPr lang="zh-TW" altLang="en-US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 </a:t>
            </a:r>
            <a:endParaRPr lang="en-US" sz="5000" b="1" dirty="0">
              <a:ln w="11430"/>
              <a:solidFill>
                <a:srgbClr val="0000FF"/>
              </a:solidFill>
              <a:effectLst>
                <a:outerShdw blurRad="38100" dist="38100" dir="5460000" algn="tl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19676918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13573" y="1249556"/>
            <a:ext cx="8445398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5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約翰</a:t>
            </a:r>
            <a:r>
              <a:rPr lang="zh-TW" altLang="en-US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福音</a:t>
            </a:r>
            <a:r>
              <a:rPr lang="en-US" altLang="zh-TW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5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14</a:t>
            </a:r>
            <a:r>
              <a:rPr lang="en-US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:</a:t>
            </a:r>
            <a:r>
              <a:rPr lang="en-US" altLang="zh-TW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6</a:t>
            </a:r>
            <a:r>
              <a:rPr lang="en-US" altLang="zh-TW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  <a:endParaRPr lang="en-US" altLang="zh-TW" sz="5000" b="1" dirty="0" smtClean="0">
              <a:ln w="11430"/>
              <a:solidFill>
                <a:srgbClr val="0000FF"/>
              </a:solidFill>
              <a:effectLst>
                <a:outerShdw blurRad="38100" dist="38100" dir="5460000" algn="tl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r>
              <a:rPr lang="en-US" altLang="zh-TW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en-US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耶穌說：</a:t>
            </a:r>
            <a:r>
              <a:rPr lang="zh-TW" altLang="en-US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我就</a:t>
            </a:r>
            <a:r>
              <a:rPr lang="zh-TW" altLang="en-US" sz="5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是</a:t>
            </a:r>
            <a:r>
              <a:rPr lang="zh-TW" altLang="en-US" sz="5000" b="1" dirty="0" smtClean="0">
                <a:ln w="11430"/>
                <a:solidFill>
                  <a:srgbClr val="660066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道路</a:t>
            </a:r>
            <a:r>
              <a:rPr lang="zh-TW" altLang="en-US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zh-TW" altLang="en-US" sz="5000" b="1" dirty="0" smtClean="0">
                <a:ln w="11430"/>
                <a:solidFill>
                  <a:srgbClr val="660066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真理</a:t>
            </a:r>
            <a:r>
              <a:rPr lang="zh-TW" altLang="en-US" sz="50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，</a:t>
            </a:r>
            <a:r>
              <a:rPr lang="zh-TW" altLang="en-US" sz="5000" b="1" dirty="0" smtClean="0">
                <a:ln w="11430"/>
                <a:solidFill>
                  <a:srgbClr val="660066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生命</a:t>
            </a:r>
            <a:r>
              <a:rPr lang="zh-TW" altLang="en-US" sz="5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，若不藉著我，沒有人能到</a:t>
            </a:r>
            <a:r>
              <a:rPr lang="zh-TW" altLang="en-US" sz="5000" b="1" dirty="0">
                <a:ln w="11430"/>
                <a:solidFill>
                  <a:srgbClr val="660066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父</a:t>
            </a:r>
            <a:r>
              <a:rPr lang="zh-TW" altLang="en-US" sz="50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那裡去。 </a:t>
            </a:r>
            <a:endParaRPr lang="en-US" sz="5000" b="1" dirty="0">
              <a:ln w="11430"/>
              <a:solidFill>
                <a:srgbClr val="0000FF"/>
              </a:solidFill>
              <a:effectLst>
                <a:outerShdw blurRad="38100" dist="38100" dir="5460000" algn="tl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801678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44958" y="504994"/>
            <a:ext cx="8389276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【</a:t>
            </a:r>
            <a:r>
              <a:rPr lang="zh-TW" altLang="en-US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詩篇</a:t>
            </a:r>
            <a:r>
              <a:rPr lang="en-US" altLang="zh-TW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en-US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36:</a:t>
            </a:r>
            <a:r>
              <a:rPr lang="en-US" altLang="zh-TW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7</a:t>
            </a:r>
            <a:r>
              <a:rPr lang="zh-TW" altLang="en-US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～</a:t>
            </a:r>
            <a:r>
              <a:rPr lang="en-US" sz="45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9</a:t>
            </a:r>
            <a:r>
              <a:rPr lang="en-US" altLang="zh-TW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】</a:t>
            </a:r>
          </a:p>
          <a:p>
            <a:r>
              <a:rPr lang="en-US" altLang="zh-TW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 </a:t>
            </a:r>
            <a:r>
              <a:rPr lang="zh-TW" altLang="en-US" sz="4500" b="1" dirty="0" smtClean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神阿</a:t>
            </a:r>
            <a:r>
              <a:rPr lang="zh-TW" altLang="en-US" sz="45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、</a:t>
            </a:r>
            <a:r>
              <a:rPr lang="zh-TW" altLang="en-US" sz="4500" b="1" dirty="0">
                <a:ln w="11430"/>
                <a:solidFill>
                  <a:srgbClr val="660066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你的慈愛、何其寶貴</a:t>
            </a:r>
            <a:r>
              <a:rPr lang="zh-TW" altLang="en-US" sz="45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．</a:t>
            </a:r>
            <a:r>
              <a:rPr lang="zh-TW" altLang="en-US" sz="4500" b="1" dirty="0">
                <a:ln w="11430"/>
                <a:solidFill>
                  <a:srgbClr val="660066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世人投靠在你翅膀的蔭下</a:t>
            </a:r>
            <a:r>
              <a:rPr lang="zh-TW" altLang="en-US" sz="45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zh-TW" altLang="en-US" sz="4500" b="1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他們必因你殿裡的肥甘、得以飽足</a:t>
            </a:r>
            <a:r>
              <a:rPr lang="zh-TW" altLang="en-US" sz="45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．</a:t>
            </a:r>
            <a:r>
              <a:rPr lang="zh-TW" altLang="en-US" sz="4500" b="1" dirty="0">
                <a:ln w="11430"/>
                <a:solidFill>
                  <a:srgbClr val="3366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你也必叫他們喝你樂河的水</a:t>
            </a:r>
            <a:r>
              <a:rPr lang="zh-TW" altLang="en-US" sz="45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zh-TW" altLang="en-US" sz="4500" b="1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因為在你那裡、有生命的源頭</a:t>
            </a:r>
            <a:r>
              <a:rPr lang="zh-TW" altLang="en-US" sz="4500" b="1" dirty="0">
                <a:ln w="11430"/>
                <a:solidFill>
                  <a:srgbClr val="660066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．</a:t>
            </a:r>
            <a:r>
              <a:rPr lang="zh-TW" altLang="en-US" sz="4500" b="1" dirty="0">
                <a:ln w="11430"/>
                <a:solidFill>
                  <a:srgbClr val="FF0000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在你的光中、我們必得見光</a:t>
            </a:r>
            <a:r>
              <a:rPr lang="zh-TW" altLang="en-US" sz="45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。</a:t>
            </a:r>
            <a:r>
              <a:rPr lang="en-US" sz="4500" b="1" dirty="0">
                <a:ln w="11430"/>
                <a:solidFill>
                  <a:srgbClr val="0000FF"/>
                </a:solidFill>
                <a:effectLst>
                  <a:outerShdw blurRad="38100" dist="38100" dir="5460000" algn="tl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393256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22227" y="995882"/>
            <a:ext cx="433021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Arial"/>
              <a:buChar char="•"/>
            </a:pPr>
            <a:r>
              <a:rPr lang="en-US" altLang="zh-TW" sz="5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 </a:t>
            </a:r>
            <a:r>
              <a:rPr lang="zh-TW" altLang="en-US" sz="5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永恆的</a:t>
            </a:r>
            <a:endParaRPr lang="en-US" altLang="zh-TW" sz="5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22228" y="2105176"/>
            <a:ext cx="421857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5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豐盛的</a:t>
            </a:r>
            <a:endParaRPr lang="en-US" altLang="zh-TW" sz="5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22227" y="3217985"/>
            <a:ext cx="487712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5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光明的</a:t>
            </a:r>
            <a:endParaRPr lang="en-US" altLang="zh-TW" sz="5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22228" y="4139117"/>
            <a:ext cx="618419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5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盡功用（給予）</a:t>
            </a:r>
            <a:endParaRPr lang="en-US" altLang="zh-TW" sz="5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22227" y="5084028"/>
            <a:ext cx="64761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indent="-1143000">
              <a:buFont typeface="Arial"/>
              <a:buChar char="•"/>
            </a:pPr>
            <a:r>
              <a:rPr lang="zh-TW" altLang="en-US" sz="5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有目的。。。。。</a:t>
            </a:r>
            <a:endParaRPr lang="en-US" altLang="zh-TW" sz="5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9776073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_297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7070" y="1"/>
            <a:ext cx="4536930" cy="3514840"/>
          </a:xfrm>
          <a:prstGeom prst="rect">
            <a:avLst/>
          </a:prstGeom>
        </p:spPr>
      </p:pic>
      <p:pic>
        <p:nvPicPr>
          <p:cNvPr id="5" name="Picture 4" descr="IMG_300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31955" y="2882886"/>
            <a:ext cx="3343159" cy="4607070"/>
          </a:xfrm>
          <a:prstGeom prst="rect">
            <a:avLst/>
          </a:prstGeom>
        </p:spPr>
      </p:pic>
      <p:pic>
        <p:nvPicPr>
          <p:cNvPr id="3" name="Picture 2" descr="photo 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4607071" cy="3514840"/>
          </a:xfrm>
          <a:prstGeom prst="rect">
            <a:avLst/>
          </a:prstGeom>
        </p:spPr>
      </p:pic>
      <p:pic>
        <p:nvPicPr>
          <p:cNvPr id="7" name="Picture 6" descr="photo 3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7070" y="3514841"/>
            <a:ext cx="4536929" cy="3343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006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" y="1578471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你在跟隨耶穌嗎</a:t>
            </a:r>
            <a:r>
              <a:rPr lang="zh-TW" altLang="en-US" sz="7000" dirty="0" smtClean="0">
                <a:solidFill>
                  <a:srgbClr val="3366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？</a:t>
            </a:r>
            <a:endParaRPr lang="en-US" altLang="zh-TW" sz="7000" dirty="0" smtClean="0">
              <a:solidFill>
                <a:srgbClr val="3366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0412520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" y="1578471"/>
            <a:ext cx="9144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不要再跟隨</a:t>
            </a:r>
            <a:endParaRPr lang="en-US" altLang="zh-TW" sz="7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  <a:p>
            <a:pPr algn="ctr"/>
            <a:r>
              <a:rPr lang="zh-TW" altLang="en-US" sz="7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世界的潮流</a:t>
            </a:r>
            <a:endParaRPr lang="en-US" altLang="zh-TW" sz="7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23810509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oha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198890"/>
            <a:ext cx="914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每天</a:t>
            </a:r>
            <a:r>
              <a:rPr lang="zh-TW" altLang="en-US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跟隨耶穌</a:t>
            </a:r>
            <a:endParaRPr lang="en-US" altLang="zh-TW" sz="9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3757180"/>
            <a:ext cx="875255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solidFill>
                  <a:srgbClr val="0000FF"/>
                </a:solidFill>
                <a:effectLst>
                  <a:outerShdw blurRad="38100" dist="38100" dir="2700000" algn="tl" rotWithShape="0">
                    <a:schemeClr val="bg1"/>
                  </a:outerShdw>
                </a:effectLst>
                <a:latin typeface="BiauKai"/>
                <a:ea typeface="BiauKai"/>
                <a:cs typeface="BiauKai"/>
              </a:rPr>
              <a:t>“得著生命”</a:t>
            </a:r>
            <a:endParaRPr lang="en-US" altLang="zh-TW" sz="9000" dirty="0" smtClean="0">
              <a:solidFill>
                <a:srgbClr val="0000FF"/>
              </a:solidFill>
              <a:effectLst>
                <a:outerShdw blurRad="38100" dist="38100" dir="2700000" algn="tl" rotWithShape="0">
                  <a:schemeClr val="bg1"/>
                </a:outerShdw>
              </a:effectLst>
              <a:latin typeface="BiauKai"/>
              <a:ea typeface="BiauKai"/>
              <a:cs typeface="BiauKai"/>
            </a:endParaRPr>
          </a:p>
        </p:txBody>
      </p:sp>
    </p:spTree>
    <p:extLst>
      <p:ext uri="{BB962C8B-B14F-4D97-AF65-F5344CB8AC3E}">
        <p14:creationId xmlns:p14="http://schemas.microsoft.com/office/powerpoint/2010/main" val="37178098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9192</TotalTime>
  <Words>522</Words>
  <Application>Microsoft Macintosh PowerPoint</Application>
  <PresentationFormat>On-screen Show (4:3)</PresentationFormat>
  <Paragraphs>71</Paragraphs>
  <Slides>33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260</cp:revision>
  <dcterms:created xsi:type="dcterms:W3CDTF">2018-05-06T00:06:01Z</dcterms:created>
  <dcterms:modified xsi:type="dcterms:W3CDTF">2019-09-08T16:27:15Z</dcterms:modified>
</cp:coreProperties>
</file>