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64" r:id="rId3"/>
    <p:sldId id="271" r:id="rId4"/>
    <p:sldId id="269" r:id="rId5"/>
    <p:sldId id="259" r:id="rId6"/>
    <p:sldId id="273" r:id="rId7"/>
    <p:sldId id="272" r:id="rId8"/>
    <p:sldId id="262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9" autoAdjust="0"/>
    <p:restoredTop sz="38443" autoAdjust="0"/>
  </p:normalViewPr>
  <p:slideViewPr>
    <p:cSldViewPr snapToGrid="0" snapToObjects="1">
      <p:cViewPr varScale="1">
        <p:scale>
          <a:sx n="53" d="100"/>
          <a:sy n="53" d="100"/>
        </p:scale>
        <p:origin x="-465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301B9B-0E10-F643-98F7-F696F02AC2E6}" type="datetimeFigureOut">
              <a:rPr lang="en-US" smtClean="0"/>
              <a:t>6/15/19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16FE89-D7C1-2741-9979-6947FE1530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1220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5400" dirty="0" smtClean="0">
                <a:latin typeface="华文楷体"/>
                <a:ea typeface="华文楷体"/>
                <a:cs typeface="华文楷体"/>
              </a:rPr>
              <a:t>父亲节快乐</a:t>
            </a:r>
            <a:endParaRPr lang="en-US" altLang="zh-CN" sz="54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一个父亲如何预备他的孩子，一起与孩子成长，敬业、诚实、细心到连后事都想到了。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你们学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基督的，师父虽有一万，为父的却是不多。（林前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4:15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一个好父亲还真是不多。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以利：我们都知道他这个父亲作的不好。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strike="sngStrike" dirty="0" smtClean="0">
                <a:latin typeface="华文楷体"/>
                <a:ea typeface="华文楷体"/>
                <a:cs typeface="华文楷体"/>
              </a:rPr>
              <a:t>约伯：我们都知道他倒是个称职的父亲。</a:t>
            </a:r>
            <a:endParaRPr lang="en-US" altLang="zh-CN" sz="3600" strike="sngStrike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如果一个牧师，属灵的家的家长，说的跟作的不一致，对弟兄姐妹、对自己有双重标准，好不好呢？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约书亚呢？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4505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约书亚：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§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迦勒与约书亚是他们那世代与众不同的两个人，也是那个世代需要的人，更是神所看重的人，为什么？因为他们专一的信靠神（民数记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14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：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24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，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30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）。他们凡事有神在其中，不像另外的十个探子只看到自己能不能，心中没有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好像神</a:t>
            </a:r>
            <a:r>
              <a:rPr lang="zh-CN" altLang="en-US" sz="3600" smtClean="0">
                <a:latin typeface="华文楷体"/>
                <a:ea typeface="华文楷体"/>
                <a:cs typeface="华文楷体"/>
              </a:rPr>
              <a:t>与他们是没有关系的</a:t>
            </a:r>
            <a:r>
              <a:rPr lang="zh-CN" altLang="en-US" sz="3600" smtClean="0">
                <a:latin typeface="华文楷体"/>
                <a:ea typeface="华文楷体"/>
                <a:cs typeface="华文楷体"/>
              </a:rPr>
              <a:t>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§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约书亚对人</a:t>
            </a:r>
            <a:r>
              <a:rPr lang="zh-CN" altLang="zh-CN" sz="3600" dirty="0" smtClean="0">
                <a:latin typeface="华文楷体"/>
                <a:ea typeface="华文楷体"/>
                <a:cs typeface="华文楷体"/>
              </a:rPr>
              <a:t>（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服事摩西）、对神都忠心。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§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他有为父之心，他顾念他、他的家、他的同胞。不认识神，自私自利，我们可以理解。可是信了神，却依旧故我，随从肉体。所以属灵知识多了就轻看那些不成熟、不长进的弟兄姐妹；属灵恩赐多了就轻看那些没有恩赐的弟兄姐妹；结果有时成了使人跌倒的人了。难怪圣經有话说；你们学基督的，师父虽有一万，为父的却是不多。（林前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4:15)</a:t>
            </a:r>
          </a:p>
          <a:p>
            <a:pPr marL="1028700" lvl="1" indent="-571500">
              <a:buFont typeface="Wingdings" charset="2"/>
              <a:buChar char="§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人若不看顾亲属，就是背了真道，比不信的人还不好，不看顾自己家里的人，更是如此。（提前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5:8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示剑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：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§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亚伯兰（亚伯拉罕）第一次得到神的应许把迦南地赐给他的后裔就是在示剑（创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12:6-7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）。是亚伯兰为耶和华建第一座坛的地方。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§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以色列人进了迦南地在基利心山、以巴路山宣布祝福与咒诅的地方就是在示剑的南北（书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8:33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§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是以色列人当时的宗教圣地。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§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在示剑聚集就是要提醒以色列人他们能得迦南地是因为神的应许、神的恩典、神的慈爱、神的带领。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约书亚在说这句话之前，他述说了神如何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呼召他们的祖先亚伯拉罕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应许将迦南地赐给亚伯拉罕的后裔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带领以色列人出埃及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得着应许地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marR="0" indent="-7429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提醒神为他们所做的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0" indent="0">
              <a:buFont typeface="+mj-lt"/>
              <a:buNone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约书亚在约书亚记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24:14-15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节里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告诉以色列人他们有选择，他们需要选择。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他也有选择，他的选择是？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他希望他的选择也是他们的选择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0" indent="0">
              <a:buFont typeface="+mj-lt"/>
              <a:buNone/>
            </a:pP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0" indent="0">
              <a:buFont typeface="+mj-lt"/>
              <a:buNone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神给人自由意志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若没有自由意志，爱还可能吗？饶恕还可能吗？爱神、爱人都是一个选择。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亚当夏娃在伊甸园有选择的自由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在这里，以色列人在事奉谁的事上也可以选择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lvl="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我们有没有选择的自由呢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？我们自己要成为像迦勒、约书亚一样的人，更要使我们的子女成为他们一样的人。我们要问自己我们的下一代认识神吗？他们遇见了神吗？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lvl="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今年二月</a:t>
            </a:r>
            <a:r>
              <a:rPr lang="en-US" altLang="zh-CN" sz="3600" dirty="0" err="1" smtClean="0">
                <a:latin typeface="华文楷体"/>
                <a:ea typeface="华文楷体"/>
                <a:cs typeface="华文楷体"/>
              </a:rPr>
              <a:t>Barna</a:t>
            </a:r>
            <a:r>
              <a:rPr lang="zh-CN" altLang="en-US" sz="3600" baseline="0" dirty="0" smtClean="0">
                <a:latin typeface="华文楷体"/>
                <a:ea typeface="华文楷体"/>
                <a:cs typeface="华文楷体"/>
              </a:rPr>
              <a:t>的统计，</a:t>
            </a:r>
            <a:r>
              <a:rPr lang="zh-CN" altLang="zh-CN" sz="3600" dirty="0" smtClean="0">
                <a:latin typeface="华文楷体"/>
                <a:ea typeface="华文楷体"/>
                <a:cs typeface="华文楷体"/>
              </a:rPr>
              <a:t>1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980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年以后出生的美国基督徒（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millennial)47%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不认为传福音是对的，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40%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觉得与人看法不同就是被论断了。那些数字几乎是其它年龄层的两倍。他们对基督信仰会是？尊重人过于尊重神就是这样。别人觉得如何比神觉得重要？美国的基督徒越来越少，基督徒越来越不以为信仰对他们重要，文化随着时间变迁有改变，可是神并没有因时间变迁而改变，变的是谁呢？也就不问可知了。可是我们的家、我们的教会是有问题，我们的表现、行为有好榜样吗？我们的立场明显吗？我们有显出神的爱吗？为什么现在很多人对教会、对信仰有成见、有怀疑？让我们不失职，不要能说而不能做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charset="2"/>
              <a:buNone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神的心意是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祂所造的人不但有祂的形象，也活得像祂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神拣选亚伯兰是为？有敬虔的后代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约书亚的选择，是多么好的榜样，好领袖，顾念他的家、顾念他的同胞，真是抓住了神的心意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他为什么作这样的选择呢？希望也激励我们作同样的选择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§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因为神的恩典、慈爱、与带领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感谢神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§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因为爱自己的家、自己的同胞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§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因为自己的经历，这个选择会是一个好选择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神可靠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§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其他的选择不好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§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如果你是以色列人，你的选择会是什么？你今天的选择是什么？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书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1:8</a:t>
            </a:r>
          </a:p>
          <a:p>
            <a:pPr marL="1028700" lvl="1" indent="-571500">
              <a:buFont typeface="Wingdings" charset="2"/>
              <a:buChar char="§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要读经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一起（？）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§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要记在心里（免得我们无知，不小心得罪了神）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§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要默想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§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因为要明白神的心、神的心意、神的带领。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lvl="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一起祷告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§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我告诉你们，若是你们中间有两个人在地上同心合意地求什么事，我在天上的父必为他们成全（太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18:19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§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为神的作为感谢、为自己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/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别人的需要祈求、与神同心（为神心上的事祷告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美国、中国、以色列的救恩、敬虔的下一代等等）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§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腓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4:6-7</a:t>
            </a:r>
          </a:p>
          <a:p>
            <a:pPr marL="1028700" lvl="1" indent="-571500">
              <a:buFont typeface="Wingdings" charset="2"/>
              <a:buChar char="§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如果不知道如何祷告，请来参加祷告会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7:30-9:00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在我们家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时时、凡事提醒自己、家人神的作为、神的心意、神的带领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§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说见证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，刚刚提到许多的经文，没有见证，多少人会记得呢？神在我们身上所做的就是最好的见证。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§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抓住机会就、、、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§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从时事来谈论神的价值观，不要让孩子的价值观被学校、朋友、世界来影响、塑造。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028700" lvl="1" indent="-571500">
              <a:buFont typeface="Wingdings" charset="2"/>
              <a:buChar char="§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自己就是模范、榜样，要孩子不要挑食，自己就不要挑食；要孩子整洁，自己就要随手收拾。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我们为父的就是模范、榜样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千万不要能说而不能行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自己要用心，才能时时教训自己的家人、孩子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如果每个人与他的家都事奉耶和华，神的家能不兴旺吗？神的军队能不战无不胜吗？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为自己、为自己的家、为弟兄姐妹、为教会祷告。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自己做个属灵的好榜样、好教师、好帮手。一起在爱中建立自己的家、神的家。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6/15/19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6/15/19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6/15/19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6/15/19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6/15/19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6/15/19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6/15/19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Drag picture to placeholder or click icon to add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6/15/19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6/15/19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6/15/19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sz="36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sz="8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至于我和我家</a:t>
            </a:r>
            <a:endParaRPr lang="en-US" sz="8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3140562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现在你们要敬畏耶和华，诚心实意的事奉祂，将你们列祖在大河那边和在埃及所事奉的神除掉，去事奉耶和华</a:t>
            </a:r>
            <a:r>
              <a:rPr lang="zh-TW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。（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约书亚记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24:</a:t>
            </a:r>
            <a:r>
              <a:rPr lang="zh-CN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4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至于我和我家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7943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若是你们以事奉耶和华为不好，今日就可以选择所要事奉的；是你们列祖在大河那边所事奉的神呢？是你们所住这地亚摩利人的神呢？至于我和我家，我们必定事奉耶和华。</a:t>
            </a:r>
            <a:r>
              <a:rPr lang="zh-TW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（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约书亚记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24:</a:t>
            </a:r>
            <a:r>
              <a:rPr lang="zh-CN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</a:t>
            </a:r>
            <a:r>
              <a:rPr lang="zh-CN" altLang="zh-CN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5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至于我和我家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12746525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 marL="0" indent="0" algn="just">
              <a:spcAft>
                <a:spcPts val="1200"/>
              </a:spcAft>
              <a:buNone/>
            </a:pPr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。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亚伯拉罕必要成为强大的国，地上的万国都必因他得福。我眷顾他，为要叫他吩咐他的众子和他的眷属，遵守我的道，秉公行义，使我所应许亚伯拉罕的话都成就了。</a:t>
            </a:r>
            <a:r>
              <a:rPr lang="zh-TW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（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创世纪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18:</a:t>
            </a:r>
            <a:r>
              <a:rPr lang="zh-CN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8-19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0" indent="0">
              <a:buNone/>
            </a:pP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至于我和我家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7398558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 algn="just"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一起追求认识神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algn="just"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一起祷告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algn="just"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有机会就述说神的事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742950" indent="-742950" algn="just">
              <a:buFont typeface="+mj-lt"/>
              <a:buAutoNum type="arabicPeriod"/>
            </a:pP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至于我和我家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1319248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 algn="just"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一起追求认识神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algn="just"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一起祷告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algn="just"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有机会就述说神的事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742950" indent="-742950" algn="just">
              <a:buFont typeface="+mj-lt"/>
              <a:buAutoNum type="arabicPeriod"/>
            </a:pP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至于我和我家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6423678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 algn="just"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一起追求认识神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algn="just"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一起祷告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algn="just"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有机会就述说神的事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algn="just">
              <a:buFont typeface="Wingdings" charset="2"/>
              <a:buChar char="Ø"/>
            </a:pP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至于我和我家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8177862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 algn="just">
              <a:spcAft>
                <a:spcPts val="1200"/>
              </a:spcAft>
              <a:buFont typeface="Wingdings" charset="2"/>
              <a:buChar char="Ø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我今日所吩咐你的话都要记在心上，也要殷勤教训你的儿女。无论你坐在家里，行在路上，躺下，起来，都要谈论</a:t>
            </a:r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。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（申命记</a:t>
            </a:r>
            <a:r>
              <a:rPr lang="zh-CN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6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:6-7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0" indent="0">
              <a:buNone/>
            </a:pP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至于我和我家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4592261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中文讲章大纲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ヒラギノ角ゴ Pro W3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ヒラギノ角ゴ Pro W3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中文讲章大纲.potx</Template>
  <TotalTime>50136</TotalTime>
  <Words>947</Words>
  <Application>Microsoft Macintosh PowerPoint</Application>
  <PresentationFormat>On-screen Show (4:3)</PresentationFormat>
  <Paragraphs>95</Paragraphs>
  <Slides>8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中文讲章大纲</vt:lpstr>
      <vt:lpstr>至于我和我家</vt:lpstr>
      <vt:lpstr>至于我和我家</vt:lpstr>
      <vt:lpstr>至于我和我家</vt:lpstr>
      <vt:lpstr>至于我和我家</vt:lpstr>
      <vt:lpstr>至于我和我家</vt:lpstr>
      <vt:lpstr>至于我和我家</vt:lpstr>
      <vt:lpstr>至于我和我家</vt:lpstr>
      <vt:lpstr>至于我和我家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我们的舌头</dc:title>
  <dc:creator>Cheng-Kuo Chi</dc:creator>
  <cp:lastModifiedBy>Cheng-Kuo Chi</cp:lastModifiedBy>
  <cp:revision>165</cp:revision>
  <dcterms:created xsi:type="dcterms:W3CDTF">2016-05-13T13:17:24Z</dcterms:created>
  <dcterms:modified xsi:type="dcterms:W3CDTF">2019-06-15T23:58:47Z</dcterms:modified>
</cp:coreProperties>
</file>