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64" r:id="rId4"/>
    <p:sldId id="268" r:id="rId5"/>
    <p:sldId id="259" r:id="rId6"/>
    <p:sldId id="262" r:id="rId7"/>
    <p:sldId id="267" r:id="rId8"/>
    <p:sldId id="269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9" autoAdjust="0"/>
    <p:restoredTop sz="38443" autoAdjust="0"/>
  </p:normalViewPr>
  <p:slideViewPr>
    <p:cSldViewPr snapToGrid="0" snapToObjects="1">
      <p:cViewPr varScale="1">
        <p:scale>
          <a:sx n="53" d="100"/>
          <a:sy n="53" d="100"/>
        </p:scale>
        <p:origin x="-46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5/1/19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创世纪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人的沉沦，罪的辖制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出埃及记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神的拯救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利未记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神的同在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会幕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预表基督，大祭司的圣衣那就更是清楚了：你要给你哥哥亚伦作圣衣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为荣耀、为华美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（出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28:2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）。记得是荣耀与华美哦。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以弗得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神所赐的荣耀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914400" lvl="2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除了金线，其他的材料与至圣所的幔子一样，非常荣耀而且这荣耀不是从人来的（努力、、）乃是神所赐的（就像我们的救恩一样）。其样式可能类似背心，穿在袍子外面，胸牌在其上。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肩牌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将神的子民担在肩上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914400" lvl="2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每边有一块红玛瑙，刻了六个支派的名字，意味大祭司每一次服事神都担着以色列的百姓。基督也是这样把我们担在祂的肩上，不住的为我们代求。我们是祂的责任，是祂的负担，可是祂心甘情愿。有一子赐给我们，政权在祂肩头（赛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9:6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）。我们事奉神，也应该是这样。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胸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爱神的子民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914400" lvl="2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十二块的宝石，上面刻了十二个支派的名字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我们不但在祂的肩上，更也是在祂的心上。耶稣不住的为我们代求。从满智慧、启示的圣灵可以作，带领我们寻求神的旨意：就是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乌陵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土明。当我们与神有亲密的关系，我们可以有智慧的言语、知识的言语也就不奇怪了。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外袍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蓝色：属天的颜色，是有果子的，也是有声音可以听得见的。有人说铃铛是在大祭司进至圣所如果死了有没有人可以进去，所以需要有绳子绑在他的腰间，如果听不到铃铛的响声，就用绳子把他拉出来。可是历史上倒是没有大祭司在至圣所丧命的记录。不管故事是否真实，让我们服事谨慎小心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冠冕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归耶和华为圣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914400" lvl="2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维持圣洁、服事人、服事神都是为神。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你们要归我为圣，因为我耶和华是圣的，并叫你们与万民有分别，使你们作我的民。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（利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20:26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）看到祭司，以色列的百姓就被提醒，要与万民有分别，作神的子民。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600" b="1" u="sng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希伯来书告诉我们我们从神那里因为相信耶稣基督就得着了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更美的应许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信基督得永生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更美的约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主耶稣基督成全了的约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更美的中保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主耶稣基督是更美的祭司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远超过旧约中的大祭司。耶和华起了誓，决不后悔，说，你是照着麦基洗德的等次，永远为祭司。（诗篇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110:4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我们是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君尊的祭司、圣洁的国度、属神的子民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祭司是神与人之间的桥梁，不认识神可以吗？经营会幕的事就是要服事神的人认识神：祂对人的供应、光照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带领、是要与人同住、是要与人有亲密的关系。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不圣洁可以吗？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利未记是写给祭司的，应该是基督徒应该细读的，却是最被忽视的一本书。我们应该去看、求神启示祂的心意、抓住原则。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利未记就是教祭司如何作这个桥梁：要圣洁、要认识神、要服事神、服事人。献祭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守节都是在做这个桥梁的工作。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我们每一个人都要能够像利未人一样侍立在神面前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，作神与人之间的桥梁，所以我们传福音、使人作门徒。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在这个世界却不属于这个世界（约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17:14-16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），这就是分别为圣，我们要从世界分别出来，还要归给神。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是一位圣洁的神（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11:44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），我们既是照祂的形象所造，所以也应该是圣洁的。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神把我们从罪中拯救了出来（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11:45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），所以我们可以成为圣洁。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神要我们活得圣洁像祂一样（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11:46-47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我们应当体会神的心意，要活得圣洁。</a:t>
            </a:r>
            <a:r>
              <a:rPr lang="zh-CN" altLang="en-US" sz="3600" b="0" u="none" dirty="0" smtClean="0">
                <a:latin typeface="华文楷体"/>
                <a:ea typeface="华文楷体"/>
                <a:cs typeface="华文楷体"/>
              </a:rPr>
              <a:t>非圣洁没有人能见主（来</a:t>
            </a:r>
            <a:r>
              <a:rPr lang="en-US" altLang="zh-CN" sz="3600" b="0" u="none" dirty="0" smtClean="0">
                <a:latin typeface="华文楷体"/>
                <a:ea typeface="华文楷体"/>
                <a:cs typeface="华文楷体"/>
              </a:rPr>
              <a:t>12:14</a:t>
            </a:r>
            <a:r>
              <a:rPr lang="zh-CN" altLang="en-US" sz="3600" b="0" u="none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吃什么、喝什么现在不那么重要，神的话说凡物只要存着感谢的心就可以领受。但是原则还是有的，利未记就是告诉我们与神同住的原则。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凡物都可以吃，可是随着自己高兴爱吃什么就拼命吃把身体吃出问题，也是因为没有捉住神的原则，没有节制，种什么就收什么。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那些所谓不洁净的现在我们略略知道为什么了，因为对我们的身体不好，我们存着感谢的心就可以吃，可是可以没有节制吗？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节期也是提醒我们处世的原则，提醒我们思想神在我们身上的作为、恩典。守的人不批评不守的人，不守的人也不批评守的人。什么都吃的人不批评那些不什么都吃的人。彼此包容、相爱就是原则。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要被圣灵充满，而不要醉酒，喝酒可以不可以？当然可以，保罗告诉提摩太为了身体的缘故可以喝，但是醉酒就是没有节制了。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利未记告诉我们祭司在神面前要圣洁，在人面前要帮助人与神相交，作为人与神之间的桥梁。主耶稣是我们的榜样。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与我们的配偶相处，彼此的要求会是什么？忠实？圣洁？体贴？爱？与神相处，我们能想象彼此的要求应该是什么？我们与父母、子女相处，彼此的要求又会是什么？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五种献祭，燔祭、素祭、平安祭都是献祭的人心甘情愿的，神要的是我们敬畏、顺服、亲近祂的心。赎罪祭、赎愆祭是使人可以与神和好，再次能够与神恢复那起初的关系。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献祭的动机与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献的祭物，神看重那个？想想耶稣是如何看那个寡妇的两个小钱？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事奉的心态与事奉的行为，神看重那个？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事奉的原则是什么呢？谨慎、心甘情愿（顺服的）、不是出于血气（洁净的）、人可以看得到的（除灰的工作也是祭司的工作哦）。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如何事奉？需要圣洁：没有罪的、恨无罪的、对罪是敏感的、对罪人是怜悯的，就是有耶稣基督的心。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彼前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3:2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，妻子（配偶）有贞洁的品行和敬畏的心，配偶就会被感化过来。那样的结果多好？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整件大祭司的衣服最让人瞩目的是什么呢？内袍？外袍？胸牌？冠冕？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归耶和华为圣是钥匙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以赛亚见到神的时候，那些活物「彼此呼喊说：“圣哉！圣哉！圣哉！万军之耶和华，祂的荣光充满全地！”」（以赛亚书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彼得在经历第一次捕鱼的神迹时，祂为什么求耶稣离开他？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在天上神的宝座周围有四个活物，他们昼夜不住的说：“圣哉！圣哉！圣哉！主神，是昔在今在以后永在的全能者！”」（启示录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4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: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因为圣洁是神一个非常重要的属性。却是不多人谈，就像人也不愿意谈罪一样，为什么？圣诞、圣经、圣灵、圣人好像特别严肃、可是神的话却说我们是圣徒。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一涉及我们的生活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生命，我们就觉得不舒服，就想要避免去谈。就像亚当夏娃吃了禁果以后一样，要躲起来。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神分别安息日为圣日，人可以安息，雇主也得让雇工休息，好还是不好？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在婚姻里，配偶是圣洁的（忠实、良善、仁爱、可靠、、）好还是不好？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在工作里，雇工是圣洁的（诚实、可靠、、）好还是不好？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才报过税，如何诚实申报，好还是不好？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面试据实以对，好还是不好？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神就是要我们与祂建立起亲密的关系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所以能够活得像耶稣基督在世上的时候一样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有恩典、有真理、有爱、有能力。非圣洁连接近祂都不行了，何况与祂建立美好亲密的关系呢？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神借着耶稣基督，使我们可以成为圣洁，如何维持圣洁？依旧是依靠祂，祂提供了方法、途径，我们所要做的就是跟随祂。平时就去明白神的心意，所以可以跟随。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我们接受耶稣成为救主，是祂住在我们里面，祂要我们也住在祂里面。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你们要常在我里面，我也常在你们里面。枝子若不常在葡萄树上，自己就不能结果子；你们若不常在我里面，也是这样。我是葡萄树，你们是枝子；常在我里面的，我也常在他里面，这人就多结果子；因为离了我，你们就不能做什么。（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15:4-5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让我们渴慕祂的同在、时时求被圣灵充满、紧紧的跟随祂。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5/1/19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利未记</a:t>
            </a:r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圣洁的</a:t>
            </a:r>
            <a:r>
              <a:rPr lang="zh-CN" altLang="en-US" sz="8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祭司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315201"/>
          </a:xfrm>
        </p:spPr>
      </p:pic>
    </p:spTree>
    <p:extLst>
      <p:ext uri="{BB962C8B-B14F-4D97-AF65-F5344CB8AC3E}">
        <p14:creationId xmlns:p14="http://schemas.microsoft.com/office/powerpoint/2010/main" val="3836213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如今耶稣所得的职任是更美的，正如他作更美之约的中保。这约原是凭更美之应许立的。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希伯来书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圣洁的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祭司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794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惟有你们是被拣选的族类，是有君尊的祭司，是圣洁的国度，是属神的子民，要叫你们宣扬那召你们出黑暗入奇妙光明者的美德。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彼得前书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</a:t>
            </a:r>
            <a:r>
              <a:rPr lang="zh-CN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9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圣洁的祭司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5777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我是耶和华你们的神，所以你们要成为圣洁，因为我是圣洁的。你们也不可在地上的爬物污秽自己。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我是把你们从埃及地领出来的耶和华，要作你们的神，所以你们要圣洁，因为我是圣洁的。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利未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记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11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44-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5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圣洁的祭司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31924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 fontScale="92500" lnSpcReduction="10000"/>
          </a:bodyPr>
          <a:lstStyle/>
          <a:p>
            <a:pPr algn="just">
              <a:spcAft>
                <a:spcPts val="1200"/>
              </a:spcAft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撒母耳说，耶和华喜悦燔祭和平安祭，岂如喜悦人听从他的话呢？听命胜于献祭。顺从胜于公羊的脂油。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（撒上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15:22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>
              <a:spcAft>
                <a:spcPts val="1200"/>
              </a:spcAft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我喜爱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良善（或作怜恤），不喜爱祭祀，喜爱认识神，胜于燔祭 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何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6:6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，马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12:7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圣洁的祭司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4592261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algn="just">
              <a:spcAft>
                <a:spcPts val="1200"/>
              </a:spcAft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在婚姻里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>
              <a:spcAft>
                <a:spcPts val="1200"/>
              </a:spcAft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在工作上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>
              <a:spcAft>
                <a:spcPts val="1200"/>
              </a:spcAft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在服事上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圣洁的祭司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39607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1200"/>
              </a:spcAft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你们从前与神隔绝，因着恶行，心里与祂为敌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但如今祂借着基督的肉身受死，叫你们与自己和好，都成了圣洁，没有瑕疵，无可责备，把你们引到自己面前。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歌罗西书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1: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22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圣洁的祭司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739855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TW" altLang="en-US" sz="4000" dirty="0">
                <a:latin typeface="华文楷体"/>
                <a:ea typeface="华文楷体"/>
                <a:cs typeface="华文楷体"/>
              </a:rPr>
              <a:t>﻿</a:t>
            </a:r>
            <a:r>
              <a:rPr lang="zh-TW" altLang="en-US" sz="4000" b="1" dirty="0" smtClean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从接受主耶稣那一</a:t>
            </a:r>
            <a:r>
              <a:rPr lang="zh-CN" altLang="en-US" sz="4000" b="1" dirty="0" smtClean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刻</a:t>
            </a:r>
            <a:r>
              <a:rPr lang="zh-TW" altLang="en-US" sz="4000" b="1" dirty="0" smtClean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开始就是圣洁</a:t>
            </a:r>
            <a:r>
              <a:rPr lang="zh-TW" altLang="en-US" sz="4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的启蒙，爱主耶稣是圣洁的进程；仰望主耶稣，相信</a:t>
            </a:r>
            <a:r>
              <a:rPr lang="zh-CN" altLang="en-US" sz="4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</a:t>
            </a:r>
            <a:r>
              <a:rPr lang="zh-TW" altLang="en-US" sz="4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永远与我们</a:t>
            </a:r>
            <a:r>
              <a:rPr lang="zh-TW" altLang="en-US" sz="4000" b="1" dirty="0" smtClean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同在就是达至圣洁。</a:t>
            </a:r>
            <a:endParaRPr lang="en-US" altLang="zh-TW" sz="4000" b="1" dirty="0" smtClean="0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 algn="r">
              <a:buNone/>
            </a:pPr>
            <a:r>
              <a:rPr lang="zh-TW" altLang="en-US" sz="4000" b="1" dirty="0" smtClean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属灵</a:t>
            </a:r>
            <a:r>
              <a:rPr lang="zh-TW" altLang="en-US" sz="4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的秘诀</a:t>
            </a:r>
            <a:r>
              <a:rPr lang="en-US" altLang="zh-TW" sz="4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TW" altLang="en-US" sz="4000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戴德生信心之旅</a:t>
            </a:r>
            <a:endParaRPr lang="en-US" altLang="zh-TW" sz="4000" b="1" dirty="0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圣洁的祭司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5150540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中文讲章大纲.potx</Template>
  <TotalTime>39220</TotalTime>
  <Words>1293</Words>
  <Application>Microsoft Macintosh PowerPoint</Application>
  <PresentationFormat>On-screen Show (4:3)</PresentationFormat>
  <Paragraphs>86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中文讲章大纲</vt:lpstr>
      <vt:lpstr>圣洁的祭司</vt:lpstr>
      <vt:lpstr>PowerPoint Presentation</vt:lpstr>
      <vt:lpstr>圣洁的祭司</vt:lpstr>
      <vt:lpstr>圣洁的祭司</vt:lpstr>
      <vt:lpstr>圣洁的祭司</vt:lpstr>
      <vt:lpstr>圣洁的祭司</vt:lpstr>
      <vt:lpstr>圣洁的祭司</vt:lpstr>
      <vt:lpstr>圣洁的祭司</vt:lpstr>
      <vt:lpstr>圣洁的祭司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我们的舌头</dc:title>
  <dc:creator>Cheng-Kuo Chi</dc:creator>
  <cp:lastModifiedBy>Cheng-Kuo Chi</cp:lastModifiedBy>
  <cp:revision>127</cp:revision>
  <dcterms:created xsi:type="dcterms:W3CDTF">2016-05-13T13:17:24Z</dcterms:created>
  <dcterms:modified xsi:type="dcterms:W3CDTF">2019-05-18T20:29:32Z</dcterms:modified>
</cp:coreProperties>
</file>