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1" r:id="rId4"/>
    <p:sldId id="262" r:id="rId5"/>
    <p:sldId id="259" r:id="rId6"/>
    <p:sldId id="260"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5666DE-0F4A-48BB-BA0E-0DFAB400E3F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E875C88-EF35-4126-8AF1-6F1BE29FBE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7BBF4F6-50B7-4CC5-A30F-A4F578BF94C1}"/>
              </a:ext>
            </a:extLst>
          </p:cNvPr>
          <p:cNvSpPr>
            <a:spLocks noGrp="1"/>
          </p:cNvSpPr>
          <p:nvPr>
            <p:ph type="dt" sz="half" idx="10"/>
          </p:nvPr>
        </p:nvSpPr>
        <p:spPr/>
        <p:txBody>
          <a:bodyPr/>
          <a:lstStyle/>
          <a:p>
            <a:fld id="{565692F3-7003-4DDE-BABE-390E8B44AF1E}" type="datetimeFigureOut">
              <a:rPr lang="en-US" smtClean="0"/>
              <a:t>5/5/2019</a:t>
            </a:fld>
            <a:endParaRPr lang="en-US"/>
          </a:p>
        </p:txBody>
      </p:sp>
      <p:sp>
        <p:nvSpPr>
          <p:cNvPr id="5" name="Footer Placeholder 4">
            <a:extLst>
              <a:ext uri="{FF2B5EF4-FFF2-40B4-BE49-F238E27FC236}">
                <a16:creationId xmlns:a16="http://schemas.microsoft.com/office/drawing/2014/main" id="{AC8B0B78-DDD5-4236-8585-790FDE042F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7D7460E-1A21-457B-8A1B-217E033F5836}"/>
              </a:ext>
            </a:extLst>
          </p:cNvPr>
          <p:cNvSpPr>
            <a:spLocks noGrp="1"/>
          </p:cNvSpPr>
          <p:nvPr>
            <p:ph type="sldNum" sz="quarter" idx="12"/>
          </p:nvPr>
        </p:nvSpPr>
        <p:spPr/>
        <p:txBody>
          <a:bodyPr/>
          <a:lstStyle/>
          <a:p>
            <a:fld id="{0D4550C8-A824-4DF2-8898-2EEA40728FC8}" type="slidenum">
              <a:rPr lang="en-US" smtClean="0"/>
              <a:t>‹#›</a:t>
            </a:fld>
            <a:endParaRPr lang="en-US"/>
          </a:p>
        </p:txBody>
      </p:sp>
    </p:spTree>
    <p:extLst>
      <p:ext uri="{BB962C8B-B14F-4D97-AF65-F5344CB8AC3E}">
        <p14:creationId xmlns:p14="http://schemas.microsoft.com/office/powerpoint/2010/main" val="9673495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0A2661-C35B-406C-9144-1E48C788A51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C7F0364-C534-4A3A-8150-5DF90A33A04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3CEEB1E-1D8C-4B95-93CF-46EEB74C0800}"/>
              </a:ext>
            </a:extLst>
          </p:cNvPr>
          <p:cNvSpPr>
            <a:spLocks noGrp="1"/>
          </p:cNvSpPr>
          <p:nvPr>
            <p:ph type="dt" sz="half" idx="10"/>
          </p:nvPr>
        </p:nvSpPr>
        <p:spPr/>
        <p:txBody>
          <a:bodyPr/>
          <a:lstStyle/>
          <a:p>
            <a:fld id="{565692F3-7003-4DDE-BABE-390E8B44AF1E}" type="datetimeFigureOut">
              <a:rPr lang="en-US" smtClean="0"/>
              <a:t>5/5/2019</a:t>
            </a:fld>
            <a:endParaRPr lang="en-US"/>
          </a:p>
        </p:txBody>
      </p:sp>
      <p:sp>
        <p:nvSpPr>
          <p:cNvPr id="5" name="Footer Placeholder 4">
            <a:extLst>
              <a:ext uri="{FF2B5EF4-FFF2-40B4-BE49-F238E27FC236}">
                <a16:creationId xmlns:a16="http://schemas.microsoft.com/office/drawing/2014/main" id="{0EB51051-7EF3-469B-B7FB-51F567D2EE9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886C6A-A4C6-4F18-8098-AC4418C99B96}"/>
              </a:ext>
            </a:extLst>
          </p:cNvPr>
          <p:cNvSpPr>
            <a:spLocks noGrp="1"/>
          </p:cNvSpPr>
          <p:nvPr>
            <p:ph type="sldNum" sz="quarter" idx="12"/>
          </p:nvPr>
        </p:nvSpPr>
        <p:spPr/>
        <p:txBody>
          <a:bodyPr/>
          <a:lstStyle/>
          <a:p>
            <a:fld id="{0D4550C8-A824-4DF2-8898-2EEA40728FC8}" type="slidenum">
              <a:rPr lang="en-US" smtClean="0"/>
              <a:t>‹#›</a:t>
            </a:fld>
            <a:endParaRPr lang="en-US"/>
          </a:p>
        </p:txBody>
      </p:sp>
    </p:spTree>
    <p:extLst>
      <p:ext uri="{BB962C8B-B14F-4D97-AF65-F5344CB8AC3E}">
        <p14:creationId xmlns:p14="http://schemas.microsoft.com/office/powerpoint/2010/main" val="23800083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DFD318-0BF1-485E-B3C7-DF0EBD9C954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03DA151-522E-489B-B7EA-3DCF1782AF9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ED25130-323E-4F36-B21B-9DA404C28D57}"/>
              </a:ext>
            </a:extLst>
          </p:cNvPr>
          <p:cNvSpPr>
            <a:spLocks noGrp="1"/>
          </p:cNvSpPr>
          <p:nvPr>
            <p:ph type="dt" sz="half" idx="10"/>
          </p:nvPr>
        </p:nvSpPr>
        <p:spPr/>
        <p:txBody>
          <a:bodyPr/>
          <a:lstStyle/>
          <a:p>
            <a:fld id="{565692F3-7003-4DDE-BABE-390E8B44AF1E}" type="datetimeFigureOut">
              <a:rPr lang="en-US" smtClean="0"/>
              <a:t>5/5/2019</a:t>
            </a:fld>
            <a:endParaRPr lang="en-US"/>
          </a:p>
        </p:txBody>
      </p:sp>
      <p:sp>
        <p:nvSpPr>
          <p:cNvPr id="5" name="Footer Placeholder 4">
            <a:extLst>
              <a:ext uri="{FF2B5EF4-FFF2-40B4-BE49-F238E27FC236}">
                <a16:creationId xmlns:a16="http://schemas.microsoft.com/office/drawing/2014/main" id="{B9055307-537F-4A80-9E5D-83625B081D7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B95E067-C43E-4343-9A9A-9F85A333AFFE}"/>
              </a:ext>
            </a:extLst>
          </p:cNvPr>
          <p:cNvSpPr>
            <a:spLocks noGrp="1"/>
          </p:cNvSpPr>
          <p:nvPr>
            <p:ph type="sldNum" sz="quarter" idx="12"/>
          </p:nvPr>
        </p:nvSpPr>
        <p:spPr/>
        <p:txBody>
          <a:bodyPr/>
          <a:lstStyle/>
          <a:p>
            <a:fld id="{0D4550C8-A824-4DF2-8898-2EEA40728FC8}" type="slidenum">
              <a:rPr lang="en-US" smtClean="0"/>
              <a:t>‹#›</a:t>
            </a:fld>
            <a:endParaRPr lang="en-US"/>
          </a:p>
        </p:txBody>
      </p:sp>
    </p:spTree>
    <p:extLst>
      <p:ext uri="{BB962C8B-B14F-4D97-AF65-F5344CB8AC3E}">
        <p14:creationId xmlns:p14="http://schemas.microsoft.com/office/powerpoint/2010/main" val="28230256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DF078-31E7-42E4-8E01-F20DF48800E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CD64604-834F-466B-8D51-DCEEEE932C5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6CBC1C5-1703-4C0D-B7A5-AFA5956EBD7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04D285C-5DBD-4ED8-B66A-96E066267311}"/>
              </a:ext>
            </a:extLst>
          </p:cNvPr>
          <p:cNvSpPr>
            <a:spLocks noGrp="1"/>
          </p:cNvSpPr>
          <p:nvPr>
            <p:ph type="dt" sz="half" idx="10"/>
          </p:nvPr>
        </p:nvSpPr>
        <p:spPr/>
        <p:txBody>
          <a:bodyPr/>
          <a:lstStyle/>
          <a:p>
            <a:fld id="{565692F3-7003-4DDE-BABE-390E8B44AF1E}" type="datetimeFigureOut">
              <a:rPr lang="en-US" smtClean="0"/>
              <a:t>5/5/2019</a:t>
            </a:fld>
            <a:endParaRPr lang="en-US"/>
          </a:p>
        </p:txBody>
      </p:sp>
      <p:sp>
        <p:nvSpPr>
          <p:cNvPr id="6" name="Footer Placeholder 5">
            <a:extLst>
              <a:ext uri="{FF2B5EF4-FFF2-40B4-BE49-F238E27FC236}">
                <a16:creationId xmlns:a16="http://schemas.microsoft.com/office/drawing/2014/main" id="{FC158813-7C44-4CD7-834A-40FEFDC124B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2B37129-D390-4A49-BA2A-4862791770F6}"/>
              </a:ext>
            </a:extLst>
          </p:cNvPr>
          <p:cNvSpPr>
            <a:spLocks noGrp="1"/>
          </p:cNvSpPr>
          <p:nvPr>
            <p:ph type="sldNum" sz="quarter" idx="12"/>
          </p:nvPr>
        </p:nvSpPr>
        <p:spPr/>
        <p:txBody>
          <a:bodyPr/>
          <a:lstStyle/>
          <a:p>
            <a:fld id="{0D4550C8-A824-4DF2-8898-2EEA40728FC8}" type="slidenum">
              <a:rPr lang="en-US" smtClean="0"/>
              <a:t>‹#›</a:t>
            </a:fld>
            <a:endParaRPr lang="en-US"/>
          </a:p>
        </p:txBody>
      </p:sp>
    </p:spTree>
    <p:extLst>
      <p:ext uri="{BB962C8B-B14F-4D97-AF65-F5344CB8AC3E}">
        <p14:creationId xmlns:p14="http://schemas.microsoft.com/office/powerpoint/2010/main" val="567402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D29BC-ED05-4821-8E72-93DBB36A9C7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0686193-522D-4257-A2F2-8C9818B4E5B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663985D-26B5-4AE2-ACB8-8DD8C9DFBC1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A4D74DC-68B2-442F-9B4B-46F067EF35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0617E9A-F64C-4FCD-9C62-1BDAAFF46A0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362D2E8-9FA7-49DE-8DC0-4FDAC803D7BB}"/>
              </a:ext>
            </a:extLst>
          </p:cNvPr>
          <p:cNvSpPr>
            <a:spLocks noGrp="1"/>
          </p:cNvSpPr>
          <p:nvPr>
            <p:ph type="dt" sz="half" idx="10"/>
          </p:nvPr>
        </p:nvSpPr>
        <p:spPr/>
        <p:txBody>
          <a:bodyPr/>
          <a:lstStyle/>
          <a:p>
            <a:fld id="{565692F3-7003-4DDE-BABE-390E8B44AF1E}" type="datetimeFigureOut">
              <a:rPr lang="en-US" smtClean="0"/>
              <a:t>5/5/2019</a:t>
            </a:fld>
            <a:endParaRPr lang="en-US"/>
          </a:p>
        </p:txBody>
      </p:sp>
      <p:sp>
        <p:nvSpPr>
          <p:cNvPr id="8" name="Footer Placeholder 7">
            <a:extLst>
              <a:ext uri="{FF2B5EF4-FFF2-40B4-BE49-F238E27FC236}">
                <a16:creationId xmlns:a16="http://schemas.microsoft.com/office/drawing/2014/main" id="{A9FEAD11-9FA5-4CCA-A393-6AD2F5066E9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09BE245-2431-48DC-A269-F7497AA384FC}"/>
              </a:ext>
            </a:extLst>
          </p:cNvPr>
          <p:cNvSpPr>
            <a:spLocks noGrp="1"/>
          </p:cNvSpPr>
          <p:nvPr>
            <p:ph type="sldNum" sz="quarter" idx="12"/>
          </p:nvPr>
        </p:nvSpPr>
        <p:spPr/>
        <p:txBody>
          <a:bodyPr/>
          <a:lstStyle/>
          <a:p>
            <a:fld id="{0D4550C8-A824-4DF2-8898-2EEA40728FC8}" type="slidenum">
              <a:rPr lang="en-US" smtClean="0"/>
              <a:t>‹#›</a:t>
            </a:fld>
            <a:endParaRPr lang="en-US"/>
          </a:p>
        </p:txBody>
      </p:sp>
    </p:spTree>
    <p:extLst>
      <p:ext uri="{BB962C8B-B14F-4D97-AF65-F5344CB8AC3E}">
        <p14:creationId xmlns:p14="http://schemas.microsoft.com/office/powerpoint/2010/main" val="891473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B32C6-B492-41CC-95EA-970D5437C70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B02B8B7-3161-4801-9708-1BA450DD2E28}"/>
              </a:ext>
            </a:extLst>
          </p:cNvPr>
          <p:cNvSpPr>
            <a:spLocks noGrp="1"/>
          </p:cNvSpPr>
          <p:nvPr>
            <p:ph type="dt" sz="half" idx="10"/>
          </p:nvPr>
        </p:nvSpPr>
        <p:spPr/>
        <p:txBody>
          <a:bodyPr/>
          <a:lstStyle/>
          <a:p>
            <a:fld id="{565692F3-7003-4DDE-BABE-390E8B44AF1E}" type="datetimeFigureOut">
              <a:rPr lang="en-US" smtClean="0"/>
              <a:t>5/5/2019</a:t>
            </a:fld>
            <a:endParaRPr lang="en-US"/>
          </a:p>
        </p:txBody>
      </p:sp>
      <p:sp>
        <p:nvSpPr>
          <p:cNvPr id="4" name="Footer Placeholder 3">
            <a:extLst>
              <a:ext uri="{FF2B5EF4-FFF2-40B4-BE49-F238E27FC236}">
                <a16:creationId xmlns:a16="http://schemas.microsoft.com/office/drawing/2014/main" id="{C8E0A4FE-9CE1-448F-868A-79315BF6307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4BB3B49-77D7-4ECE-B73C-A26AB1790FC6}"/>
              </a:ext>
            </a:extLst>
          </p:cNvPr>
          <p:cNvSpPr>
            <a:spLocks noGrp="1"/>
          </p:cNvSpPr>
          <p:nvPr>
            <p:ph type="sldNum" sz="quarter" idx="12"/>
          </p:nvPr>
        </p:nvSpPr>
        <p:spPr/>
        <p:txBody>
          <a:bodyPr/>
          <a:lstStyle/>
          <a:p>
            <a:fld id="{0D4550C8-A824-4DF2-8898-2EEA40728FC8}" type="slidenum">
              <a:rPr lang="en-US" smtClean="0"/>
              <a:t>‹#›</a:t>
            </a:fld>
            <a:endParaRPr lang="en-US"/>
          </a:p>
        </p:txBody>
      </p:sp>
    </p:spTree>
    <p:extLst>
      <p:ext uri="{BB962C8B-B14F-4D97-AF65-F5344CB8AC3E}">
        <p14:creationId xmlns:p14="http://schemas.microsoft.com/office/powerpoint/2010/main" val="18904030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1AC13FA-D515-4033-B519-95EB0FF9B661}"/>
              </a:ext>
            </a:extLst>
          </p:cNvPr>
          <p:cNvSpPr>
            <a:spLocks noGrp="1"/>
          </p:cNvSpPr>
          <p:nvPr>
            <p:ph type="dt" sz="half" idx="10"/>
          </p:nvPr>
        </p:nvSpPr>
        <p:spPr/>
        <p:txBody>
          <a:bodyPr/>
          <a:lstStyle/>
          <a:p>
            <a:fld id="{565692F3-7003-4DDE-BABE-390E8B44AF1E}" type="datetimeFigureOut">
              <a:rPr lang="en-US" smtClean="0"/>
              <a:t>5/5/2019</a:t>
            </a:fld>
            <a:endParaRPr lang="en-US"/>
          </a:p>
        </p:txBody>
      </p:sp>
      <p:sp>
        <p:nvSpPr>
          <p:cNvPr id="3" name="Footer Placeholder 2">
            <a:extLst>
              <a:ext uri="{FF2B5EF4-FFF2-40B4-BE49-F238E27FC236}">
                <a16:creationId xmlns:a16="http://schemas.microsoft.com/office/drawing/2014/main" id="{37FDEA33-7EA9-4194-81D1-B8368BA1091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4538DBC-823F-49C9-A207-5839259C7DEE}"/>
              </a:ext>
            </a:extLst>
          </p:cNvPr>
          <p:cNvSpPr>
            <a:spLocks noGrp="1"/>
          </p:cNvSpPr>
          <p:nvPr>
            <p:ph type="sldNum" sz="quarter" idx="12"/>
          </p:nvPr>
        </p:nvSpPr>
        <p:spPr/>
        <p:txBody>
          <a:bodyPr/>
          <a:lstStyle/>
          <a:p>
            <a:fld id="{0D4550C8-A824-4DF2-8898-2EEA40728FC8}" type="slidenum">
              <a:rPr lang="en-US" smtClean="0"/>
              <a:t>‹#›</a:t>
            </a:fld>
            <a:endParaRPr lang="en-US"/>
          </a:p>
        </p:txBody>
      </p:sp>
    </p:spTree>
    <p:extLst>
      <p:ext uri="{BB962C8B-B14F-4D97-AF65-F5344CB8AC3E}">
        <p14:creationId xmlns:p14="http://schemas.microsoft.com/office/powerpoint/2010/main" val="39450374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ECBB1-674D-41FD-B10A-84BD2A44EA1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C24BE78-AA04-4066-BAC8-E14F24F265C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3371BBE-D1A7-451D-9A22-DBA9DAA913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2CAE14-F060-4C0F-9E26-963DD2A1DD57}"/>
              </a:ext>
            </a:extLst>
          </p:cNvPr>
          <p:cNvSpPr>
            <a:spLocks noGrp="1"/>
          </p:cNvSpPr>
          <p:nvPr>
            <p:ph type="dt" sz="half" idx="10"/>
          </p:nvPr>
        </p:nvSpPr>
        <p:spPr/>
        <p:txBody>
          <a:bodyPr/>
          <a:lstStyle/>
          <a:p>
            <a:fld id="{565692F3-7003-4DDE-BABE-390E8B44AF1E}" type="datetimeFigureOut">
              <a:rPr lang="en-US" smtClean="0"/>
              <a:t>5/5/2019</a:t>
            </a:fld>
            <a:endParaRPr lang="en-US"/>
          </a:p>
        </p:txBody>
      </p:sp>
      <p:sp>
        <p:nvSpPr>
          <p:cNvPr id="6" name="Footer Placeholder 5">
            <a:extLst>
              <a:ext uri="{FF2B5EF4-FFF2-40B4-BE49-F238E27FC236}">
                <a16:creationId xmlns:a16="http://schemas.microsoft.com/office/drawing/2014/main" id="{BFED831E-C1D0-4BB3-BEA1-7A5FB8E6ED4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91D57B9-D1DB-4175-B146-3C1B217E33E6}"/>
              </a:ext>
            </a:extLst>
          </p:cNvPr>
          <p:cNvSpPr>
            <a:spLocks noGrp="1"/>
          </p:cNvSpPr>
          <p:nvPr>
            <p:ph type="sldNum" sz="quarter" idx="12"/>
          </p:nvPr>
        </p:nvSpPr>
        <p:spPr/>
        <p:txBody>
          <a:bodyPr/>
          <a:lstStyle/>
          <a:p>
            <a:fld id="{0D4550C8-A824-4DF2-8898-2EEA40728FC8}" type="slidenum">
              <a:rPr lang="en-US" smtClean="0"/>
              <a:t>‹#›</a:t>
            </a:fld>
            <a:endParaRPr lang="en-US"/>
          </a:p>
        </p:txBody>
      </p:sp>
    </p:spTree>
    <p:extLst>
      <p:ext uri="{BB962C8B-B14F-4D97-AF65-F5344CB8AC3E}">
        <p14:creationId xmlns:p14="http://schemas.microsoft.com/office/powerpoint/2010/main" val="28777829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26DA58-DF1C-4F6B-95F8-2B8EEA59A9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613E7E0-C056-4759-BC43-09B798451F4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A2D7C43-2127-4DA7-B87D-49B597305A7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A7ED5A-D865-43EB-9CEC-802FFDB6951B}"/>
              </a:ext>
            </a:extLst>
          </p:cNvPr>
          <p:cNvSpPr>
            <a:spLocks noGrp="1"/>
          </p:cNvSpPr>
          <p:nvPr>
            <p:ph type="dt" sz="half" idx="10"/>
          </p:nvPr>
        </p:nvSpPr>
        <p:spPr/>
        <p:txBody>
          <a:bodyPr/>
          <a:lstStyle/>
          <a:p>
            <a:fld id="{565692F3-7003-4DDE-BABE-390E8B44AF1E}" type="datetimeFigureOut">
              <a:rPr lang="en-US" smtClean="0"/>
              <a:t>5/5/2019</a:t>
            </a:fld>
            <a:endParaRPr lang="en-US"/>
          </a:p>
        </p:txBody>
      </p:sp>
      <p:sp>
        <p:nvSpPr>
          <p:cNvPr id="6" name="Footer Placeholder 5">
            <a:extLst>
              <a:ext uri="{FF2B5EF4-FFF2-40B4-BE49-F238E27FC236}">
                <a16:creationId xmlns:a16="http://schemas.microsoft.com/office/drawing/2014/main" id="{34AB3DE8-6C5B-442B-9F07-3A3200B501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B46B76A-3D0C-4640-AC00-BC79D0ED53D5}"/>
              </a:ext>
            </a:extLst>
          </p:cNvPr>
          <p:cNvSpPr>
            <a:spLocks noGrp="1"/>
          </p:cNvSpPr>
          <p:nvPr>
            <p:ph type="sldNum" sz="quarter" idx="12"/>
          </p:nvPr>
        </p:nvSpPr>
        <p:spPr/>
        <p:txBody>
          <a:bodyPr/>
          <a:lstStyle/>
          <a:p>
            <a:fld id="{0D4550C8-A824-4DF2-8898-2EEA40728FC8}" type="slidenum">
              <a:rPr lang="en-US" smtClean="0"/>
              <a:t>‹#›</a:t>
            </a:fld>
            <a:endParaRPr lang="en-US"/>
          </a:p>
        </p:txBody>
      </p:sp>
    </p:spTree>
    <p:extLst>
      <p:ext uri="{BB962C8B-B14F-4D97-AF65-F5344CB8AC3E}">
        <p14:creationId xmlns:p14="http://schemas.microsoft.com/office/powerpoint/2010/main" val="1480148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8768D-6BE8-4712-9289-734A27C5A37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B788DE3-1C98-4635-B48E-A9310C7DAB6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71E954-80AD-4AF0-AF60-8E3D863EFF44}"/>
              </a:ext>
            </a:extLst>
          </p:cNvPr>
          <p:cNvSpPr>
            <a:spLocks noGrp="1"/>
          </p:cNvSpPr>
          <p:nvPr>
            <p:ph type="dt" sz="half" idx="10"/>
          </p:nvPr>
        </p:nvSpPr>
        <p:spPr/>
        <p:txBody>
          <a:bodyPr/>
          <a:lstStyle/>
          <a:p>
            <a:fld id="{565692F3-7003-4DDE-BABE-390E8B44AF1E}" type="datetimeFigureOut">
              <a:rPr lang="en-US" smtClean="0"/>
              <a:t>5/5/2019</a:t>
            </a:fld>
            <a:endParaRPr lang="en-US"/>
          </a:p>
        </p:txBody>
      </p:sp>
      <p:sp>
        <p:nvSpPr>
          <p:cNvPr id="5" name="Footer Placeholder 4">
            <a:extLst>
              <a:ext uri="{FF2B5EF4-FFF2-40B4-BE49-F238E27FC236}">
                <a16:creationId xmlns:a16="http://schemas.microsoft.com/office/drawing/2014/main" id="{CAC546D8-3660-49C8-8FCC-E369D621E17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D22A6D-10F0-447D-80CF-56D9EC36EAE8}"/>
              </a:ext>
            </a:extLst>
          </p:cNvPr>
          <p:cNvSpPr>
            <a:spLocks noGrp="1"/>
          </p:cNvSpPr>
          <p:nvPr>
            <p:ph type="sldNum" sz="quarter" idx="12"/>
          </p:nvPr>
        </p:nvSpPr>
        <p:spPr/>
        <p:txBody>
          <a:bodyPr/>
          <a:lstStyle/>
          <a:p>
            <a:fld id="{0D4550C8-A824-4DF2-8898-2EEA40728FC8}" type="slidenum">
              <a:rPr lang="en-US" smtClean="0"/>
              <a:t>‹#›</a:t>
            </a:fld>
            <a:endParaRPr lang="en-US"/>
          </a:p>
        </p:txBody>
      </p:sp>
    </p:spTree>
    <p:extLst>
      <p:ext uri="{BB962C8B-B14F-4D97-AF65-F5344CB8AC3E}">
        <p14:creationId xmlns:p14="http://schemas.microsoft.com/office/powerpoint/2010/main" val="40874270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16471A1-B300-4A58-8270-F9CAB3FD6F7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F210873-EF59-4ECB-9FD5-50C3BB5D7AF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1ADBBC0-CF18-40D4-9EA0-102206430F23}"/>
              </a:ext>
            </a:extLst>
          </p:cNvPr>
          <p:cNvSpPr>
            <a:spLocks noGrp="1"/>
          </p:cNvSpPr>
          <p:nvPr>
            <p:ph type="dt" sz="half" idx="10"/>
          </p:nvPr>
        </p:nvSpPr>
        <p:spPr/>
        <p:txBody>
          <a:bodyPr/>
          <a:lstStyle/>
          <a:p>
            <a:fld id="{565692F3-7003-4DDE-BABE-390E8B44AF1E}" type="datetimeFigureOut">
              <a:rPr lang="en-US" smtClean="0"/>
              <a:t>5/5/2019</a:t>
            </a:fld>
            <a:endParaRPr lang="en-US"/>
          </a:p>
        </p:txBody>
      </p:sp>
      <p:sp>
        <p:nvSpPr>
          <p:cNvPr id="5" name="Footer Placeholder 4">
            <a:extLst>
              <a:ext uri="{FF2B5EF4-FFF2-40B4-BE49-F238E27FC236}">
                <a16:creationId xmlns:a16="http://schemas.microsoft.com/office/drawing/2014/main" id="{41A86509-7C48-48BF-9F73-E0C519D930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C47532-6918-48FE-AB98-6355DFE4CD33}"/>
              </a:ext>
            </a:extLst>
          </p:cNvPr>
          <p:cNvSpPr>
            <a:spLocks noGrp="1"/>
          </p:cNvSpPr>
          <p:nvPr>
            <p:ph type="sldNum" sz="quarter" idx="12"/>
          </p:nvPr>
        </p:nvSpPr>
        <p:spPr/>
        <p:txBody>
          <a:bodyPr/>
          <a:lstStyle/>
          <a:p>
            <a:fld id="{0D4550C8-A824-4DF2-8898-2EEA40728FC8}" type="slidenum">
              <a:rPr lang="en-US" smtClean="0"/>
              <a:t>‹#›</a:t>
            </a:fld>
            <a:endParaRPr lang="en-US"/>
          </a:p>
        </p:txBody>
      </p:sp>
    </p:spTree>
    <p:extLst>
      <p:ext uri="{BB962C8B-B14F-4D97-AF65-F5344CB8AC3E}">
        <p14:creationId xmlns:p14="http://schemas.microsoft.com/office/powerpoint/2010/main" val="19177395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0662FE9-F3C5-4204-898D-4FDB2BEBF0F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BDD1D5D-B07C-488D-8B32-E51DB01D0CE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E93E996-C0F8-42F4-BB1C-184E604E019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5692F3-7003-4DDE-BABE-390E8B44AF1E}" type="datetimeFigureOut">
              <a:rPr lang="en-US" smtClean="0"/>
              <a:t>5/5/2019</a:t>
            </a:fld>
            <a:endParaRPr lang="en-US"/>
          </a:p>
        </p:txBody>
      </p:sp>
      <p:sp>
        <p:nvSpPr>
          <p:cNvPr id="5" name="Footer Placeholder 4">
            <a:extLst>
              <a:ext uri="{FF2B5EF4-FFF2-40B4-BE49-F238E27FC236}">
                <a16:creationId xmlns:a16="http://schemas.microsoft.com/office/drawing/2014/main" id="{84180D24-27DD-4E7D-9672-DF3AEB2B6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6919F24-1061-4967-80C6-0BF93145EA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4550C8-A824-4DF2-8898-2EEA40728FC8}" type="slidenum">
              <a:rPr lang="en-US" smtClean="0"/>
              <a:t>‹#›</a:t>
            </a:fld>
            <a:endParaRPr lang="en-US"/>
          </a:p>
        </p:txBody>
      </p:sp>
    </p:spTree>
    <p:extLst>
      <p:ext uri="{BB962C8B-B14F-4D97-AF65-F5344CB8AC3E}">
        <p14:creationId xmlns:p14="http://schemas.microsoft.com/office/powerpoint/2010/main" val="23562279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7A25FD-315B-4F4D-8420-D8486BC72656}"/>
              </a:ext>
            </a:extLst>
          </p:cNvPr>
          <p:cNvSpPr>
            <a:spLocks noGrp="1"/>
          </p:cNvSpPr>
          <p:nvPr>
            <p:ph type="ctrTitle"/>
          </p:nvPr>
        </p:nvSpPr>
        <p:spPr>
          <a:xfrm>
            <a:off x="1524000" y="2235200"/>
            <a:ext cx="9144000" cy="2387600"/>
          </a:xfrm>
        </p:spPr>
        <p:txBody>
          <a:bodyPr>
            <a:normAutofit fontScale="90000"/>
          </a:bodyPr>
          <a:lstStyle/>
          <a:p>
            <a:r>
              <a:rPr lang="en-US" b="1" dirty="0"/>
              <a:t>What is the most important thing you can do with your life?</a:t>
            </a:r>
            <a:r>
              <a:rPr lang="zh-CN" altLang="en-US" b="1" dirty="0"/>
              <a:t>生命中最重要的事是什么</a:t>
            </a:r>
            <a:r>
              <a:rPr lang="en-US" b="1" dirty="0"/>
              <a:t> </a:t>
            </a:r>
            <a:r>
              <a:rPr lang="zh-CN" altLang="en-US" dirty="0"/>
              <a:t>？</a:t>
            </a:r>
            <a:br>
              <a:rPr lang="en-US" dirty="0"/>
            </a:br>
            <a:endParaRPr lang="en-US" dirty="0"/>
          </a:p>
        </p:txBody>
      </p:sp>
      <p:sp>
        <p:nvSpPr>
          <p:cNvPr id="3" name="Subtitle 2">
            <a:extLst>
              <a:ext uri="{FF2B5EF4-FFF2-40B4-BE49-F238E27FC236}">
                <a16:creationId xmlns:a16="http://schemas.microsoft.com/office/drawing/2014/main" id="{8A56848B-19D7-42C0-8B8F-BE5BC36FA04B}"/>
              </a:ext>
            </a:extLst>
          </p:cNvPr>
          <p:cNvSpPr>
            <a:spLocks noGrp="1"/>
          </p:cNvSpPr>
          <p:nvPr>
            <p:ph type="subTitle" idx="1"/>
          </p:nvPr>
        </p:nvSpPr>
        <p:spPr>
          <a:xfrm>
            <a:off x="1524000" y="4317656"/>
            <a:ext cx="9144000" cy="1655762"/>
          </a:xfrm>
        </p:spPr>
        <p:txBody>
          <a:bodyPr>
            <a:normAutofit/>
          </a:bodyPr>
          <a:lstStyle/>
          <a:p>
            <a:r>
              <a:rPr lang="en-US" sz="3200" dirty="0"/>
              <a:t>Pastor Reggie</a:t>
            </a:r>
          </a:p>
        </p:txBody>
      </p:sp>
    </p:spTree>
    <p:extLst>
      <p:ext uri="{BB962C8B-B14F-4D97-AF65-F5344CB8AC3E}">
        <p14:creationId xmlns:p14="http://schemas.microsoft.com/office/powerpoint/2010/main" val="4977961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D47658-F7FD-4604-8578-BF0FE318DA06}"/>
              </a:ext>
            </a:extLst>
          </p:cNvPr>
          <p:cNvSpPr>
            <a:spLocks noGrp="1"/>
          </p:cNvSpPr>
          <p:nvPr>
            <p:ph idx="1"/>
          </p:nvPr>
        </p:nvSpPr>
        <p:spPr>
          <a:xfrm>
            <a:off x="251792" y="92765"/>
            <a:ext cx="11529392" cy="6069496"/>
          </a:xfrm>
        </p:spPr>
        <p:txBody>
          <a:bodyPr>
            <a:noAutofit/>
          </a:bodyPr>
          <a:lstStyle/>
          <a:p>
            <a:pPr marL="0" indent="0">
              <a:buNone/>
            </a:pPr>
            <a:r>
              <a:rPr lang="en-US" sz="3200" dirty="0"/>
              <a:t>Matthew 22:35</a:t>
            </a:r>
            <a:r>
              <a:rPr lang="en-US" altLang="zh-CN" sz="3200" dirty="0"/>
              <a:t>- 40</a:t>
            </a:r>
            <a:endParaRPr lang="en-US" sz="3200" dirty="0"/>
          </a:p>
          <a:p>
            <a:pPr marL="0" indent="0">
              <a:buNone/>
            </a:pPr>
            <a:r>
              <a:rPr lang="en-US" sz="3200" dirty="0"/>
              <a:t>“And one of them, a lawyer, asked him a question to test him. ”Teacher, which is the great commandment in the Law?“ And he said to him, ”You shall love the Lord your God with all your heart and with all your soul and with all your mind. This is the great and first commandment. And a second is like it: You shall love your neighbor as yourself. On these two commandments depend all the Law and the Prophets.”</a:t>
            </a:r>
          </a:p>
          <a:p>
            <a:pPr marL="0" indent="0">
              <a:buNone/>
            </a:pPr>
            <a:r>
              <a:rPr lang="zh-CN" altLang="en-US" sz="3200" dirty="0"/>
              <a:t>马太福音 </a:t>
            </a:r>
            <a:r>
              <a:rPr lang="en-US" altLang="zh-CN" sz="3200" dirty="0"/>
              <a:t>22:35</a:t>
            </a:r>
            <a:r>
              <a:rPr lang="zh-CN" altLang="en-US" sz="3200" dirty="0"/>
              <a:t> </a:t>
            </a:r>
            <a:r>
              <a:rPr lang="en-US" altLang="zh-CN" sz="3200" dirty="0"/>
              <a:t>- 40</a:t>
            </a:r>
            <a:endParaRPr lang="en-US" sz="3200" dirty="0"/>
          </a:p>
          <a:p>
            <a:pPr marL="0" indent="0">
              <a:buNone/>
            </a:pPr>
            <a:r>
              <a:rPr lang="zh-CN" altLang="en-US" sz="3200" dirty="0"/>
              <a:t> </a:t>
            </a:r>
            <a:r>
              <a:rPr lang="en-US" altLang="zh-CN" sz="3200" b="1" baseline="30000" dirty="0"/>
              <a:t>35 </a:t>
            </a:r>
            <a:r>
              <a:rPr lang="zh-CN" altLang="en-US" sz="3200" dirty="0"/>
              <a:t>内中有一个人是律法师，要试探耶稣，就问他说： </a:t>
            </a:r>
            <a:r>
              <a:rPr lang="en-US" altLang="zh-CN" sz="3200" b="1" baseline="30000" dirty="0"/>
              <a:t>36 </a:t>
            </a:r>
            <a:r>
              <a:rPr lang="zh-CN" altLang="en-US" sz="3200" dirty="0"/>
              <a:t>“夫子，律法上的诫命哪一条是最大的呢？” </a:t>
            </a:r>
            <a:r>
              <a:rPr lang="en-US" altLang="zh-CN" sz="3200" b="1" baseline="30000" dirty="0"/>
              <a:t>37 </a:t>
            </a:r>
            <a:r>
              <a:rPr lang="zh-CN" altLang="en-US" sz="3200" dirty="0"/>
              <a:t>耶稣对他说：“你要尽心、尽性、尽意爱主你的神。 </a:t>
            </a:r>
            <a:r>
              <a:rPr lang="en-US" altLang="zh-CN" sz="3200" b="1" baseline="30000" dirty="0"/>
              <a:t>38 </a:t>
            </a:r>
            <a:r>
              <a:rPr lang="zh-CN" altLang="en-US" sz="3200" dirty="0"/>
              <a:t>这是诫命中的第一，且是最大的。</a:t>
            </a:r>
            <a:r>
              <a:rPr lang="en-US" altLang="zh-CN" sz="3200" b="1" baseline="30000" dirty="0"/>
              <a:t>39 </a:t>
            </a:r>
            <a:r>
              <a:rPr lang="zh-CN" altLang="en-US" sz="3200" dirty="0"/>
              <a:t>其次也相仿，就是要爱人如己。 </a:t>
            </a:r>
            <a:r>
              <a:rPr lang="en-US" altLang="zh-CN" sz="3200" b="1" baseline="30000" dirty="0"/>
              <a:t>40 </a:t>
            </a:r>
            <a:r>
              <a:rPr lang="zh-CN" altLang="en-US" sz="3200" dirty="0"/>
              <a:t>这两条诫命是律法和先知一切道理的总纲。”</a:t>
            </a:r>
            <a:endParaRPr lang="en-US" sz="3200" dirty="0"/>
          </a:p>
        </p:txBody>
      </p:sp>
    </p:spTree>
    <p:extLst>
      <p:ext uri="{BB962C8B-B14F-4D97-AF65-F5344CB8AC3E}">
        <p14:creationId xmlns:p14="http://schemas.microsoft.com/office/powerpoint/2010/main" val="4042622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34B52BB-0BE2-4126-A914-8B454214E2DC}"/>
              </a:ext>
            </a:extLst>
          </p:cNvPr>
          <p:cNvSpPr/>
          <p:nvPr/>
        </p:nvSpPr>
        <p:spPr>
          <a:xfrm>
            <a:off x="331304" y="848139"/>
            <a:ext cx="11529391" cy="5632311"/>
          </a:xfrm>
          <a:prstGeom prst="rect">
            <a:avLst/>
          </a:prstGeom>
        </p:spPr>
        <p:txBody>
          <a:bodyPr wrap="square">
            <a:spAutoFit/>
          </a:bodyPr>
          <a:lstStyle/>
          <a:p>
            <a:r>
              <a:rPr lang="zh-CN" altLang="en-US" sz="3000" dirty="0">
                <a:solidFill>
                  <a:srgbClr val="000000"/>
                </a:solidFill>
                <a:latin typeface="Helvetica Neue"/>
              </a:rPr>
              <a:t> </a:t>
            </a:r>
            <a:r>
              <a:rPr lang="en-US" altLang="zh-CN" sz="3000" b="1" baseline="30000" dirty="0">
                <a:solidFill>
                  <a:srgbClr val="000000"/>
                </a:solidFill>
                <a:latin typeface="Arial" panose="020B0604020202020204" pitchFamily="34" charset="0"/>
              </a:rPr>
              <a:t>2 </a:t>
            </a:r>
            <a:r>
              <a:rPr lang="zh-CN" altLang="en-US" sz="3000" dirty="0">
                <a:solidFill>
                  <a:srgbClr val="000000"/>
                </a:solidFill>
                <a:latin typeface="Helvetica Neue"/>
              </a:rPr>
              <a:t>因为那时人要专顾自己，贪爱钱财，自夸，狂傲，谤讟，违背父母，忘恩负义，心不圣洁， </a:t>
            </a:r>
            <a:r>
              <a:rPr lang="en-US" altLang="zh-CN" sz="3000" b="1" baseline="30000" dirty="0">
                <a:solidFill>
                  <a:srgbClr val="000000"/>
                </a:solidFill>
                <a:latin typeface="Arial" panose="020B0604020202020204" pitchFamily="34" charset="0"/>
              </a:rPr>
              <a:t>3 </a:t>
            </a:r>
            <a:r>
              <a:rPr lang="zh-CN" altLang="en-US" sz="3000" dirty="0">
                <a:solidFill>
                  <a:srgbClr val="000000"/>
                </a:solidFill>
                <a:latin typeface="Helvetica Neue"/>
              </a:rPr>
              <a:t>无亲情，不解怨，好说谗言，不能自约，性情凶暴，不爱良善， </a:t>
            </a:r>
            <a:r>
              <a:rPr lang="en-US" altLang="zh-CN" sz="3000" b="1" baseline="30000" dirty="0">
                <a:solidFill>
                  <a:srgbClr val="000000"/>
                </a:solidFill>
                <a:latin typeface="Arial" panose="020B0604020202020204" pitchFamily="34" charset="0"/>
              </a:rPr>
              <a:t>4 </a:t>
            </a:r>
            <a:r>
              <a:rPr lang="zh-CN" altLang="en-US" sz="3000" dirty="0">
                <a:solidFill>
                  <a:srgbClr val="000000"/>
                </a:solidFill>
                <a:latin typeface="Helvetica Neue"/>
              </a:rPr>
              <a:t>卖主卖友，任意妄为，自高自大，爱宴乐不爱神， </a:t>
            </a:r>
            <a:r>
              <a:rPr lang="en-US" altLang="zh-CN" sz="3000" b="1" baseline="30000" dirty="0">
                <a:solidFill>
                  <a:srgbClr val="000000"/>
                </a:solidFill>
                <a:latin typeface="Arial" panose="020B0604020202020204" pitchFamily="34" charset="0"/>
              </a:rPr>
              <a:t>5 </a:t>
            </a:r>
            <a:r>
              <a:rPr lang="zh-CN" altLang="en-US" sz="3000" dirty="0">
                <a:solidFill>
                  <a:srgbClr val="000000"/>
                </a:solidFill>
                <a:latin typeface="Helvetica Neue"/>
              </a:rPr>
              <a:t>有敬虔的外貌却背了敬虔的实意。这等人你要躲开。 </a:t>
            </a:r>
            <a:r>
              <a:rPr lang="en-US" altLang="zh-CN" sz="3000" b="1" baseline="30000" dirty="0">
                <a:solidFill>
                  <a:srgbClr val="000000"/>
                </a:solidFill>
                <a:latin typeface="Arial" panose="020B0604020202020204" pitchFamily="34" charset="0"/>
              </a:rPr>
              <a:t>6 </a:t>
            </a:r>
            <a:r>
              <a:rPr lang="zh-CN" altLang="en-US" sz="3000" dirty="0">
                <a:solidFill>
                  <a:srgbClr val="000000"/>
                </a:solidFill>
                <a:latin typeface="Helvetica Neue"/>
              </a:rPr>
              <a:t>那偷进人家，牢笼无知妇女的，正是这等人。这些妇女担负罪恶，被各样的私欲引诱， </a:t>
            </a:r>
            <a:r>
              <a:rPr lang="en-US" altLang="zh-CN" sz="3000" b="1" baseline="30000" dirty="0">
                <a:solidFill>
                  <a:srgbClr val="000000"/>
                </a:solidFill>
                <a:latin typeface="Arial" panose="020B0604020202020204" pitchFamily="34" charset="0"/>
              </a:rPr>
              <a:t>7 </a:t>
            </a:r>
            <a:r>
              <a:rPr lang="zh-CN" altLang="en-US" sz="3000" dirty="0">
                <a:solidFill>
                  <a:srgbClr val="000000"/>
                </a:solidFill>
                <a:latin typeface="Helvetica Neue"/>
              </a:rPr>
              <a:t>常常学习，终久不能明白真道。 </a:t>
            </a:r>
            <a:r>
              <a:rPr lang="en-US" altLang="zh-CN" sz="3000" b="1" baseline="30000" dirty="0">
                <a:solidFill>
                  <a:srgbClr val="000000"/>
                </a:solidFill>
                <a:latin typeface="Arial" panose="020B0604020202020204" pitchFamily="34" charset="0"/>
              </a:rPr>
              <a:t>8 </a:t>
            </a:r>
            <a:r>
              <a:rPr lang="zh-CN" altLang="en-US" sz="3000" dirty="0">
                <a:solidFill>
                  <a:srgbClr val="000000"/>
                </a:solidFill>
                <a:latin typeface="Helvetica Neue"/>
              </a:rPr>
              <a:t>从前</a:t>
            </a:r>
            <a:r>
              <a:rPr lang="zh-CN" altLang="en-US" sz="3000" u="sng" dirty="0">
                <a:solidFill>
                  <a:srgbClr val="000000"/>
                </a:solidFill>
                <a:latin typeface="Helvetica Neue"/>
              </a:rPr>
              <a:t>雅尼</a:t>
            </a:r>
            <a:r>
              <a:rPr lang="zh-CN" altLang="en-US" sz="3000" dirty="0">
                <a:solidFill>
                  <a:srgbClr val="000000"/>
                </a:solidFill>
                <a:latin typeface="Helvetica Neue"/>
              </a:rPr>
              <a:t>和</a:t>
            </a:r>
            <a:r>
              <a:rPr lang="zh-CN" altLang="en-US" sz="3000" u="sng" dirty="0">
                <a:solidFill>
                  <a:srgbClr val="000000"/>
                </a:solidFill>
                <a:latin typeface="Helvetica Neue"/>
              </a:rPr>
              <a:t>佯庇</a:t>
            </a:r>
            <a:r>
              <a:rPr lang="zh-CN" altLang="en-US" sz="3000" dirty="0">
                <a:solidFill>
                  <a:srgbClr val="000000"/>
                </a:solidFill>
                <a:latin typeface="Helvetica Neue"/>
              </a:rPr>
              <a:t>怎样敌挡</a:t>
            </a:r>
            <a:r>
              <a:rPr lang="zh-CN" altLang="en-US" sz="3000" u="sng" dirty="0">
                <a:solidFill>
                  <a:srgbClr val="000000"/>
                </a:solidFill>
                <a:latin typeface="Helvetica Neue"/>
              </a:rPr>
              <a:t>摩西</a:t>
            </a:r>
            <a:r>
              <a:rPr lang="zh-CN" altLang="en-US" sz="3000" dirty="0">
                <a:solidFill>
                  <a:srgbClr val="000000"/>
                </a:solidFill>
                <a:latin typeface="Helvetica Neue"/>
              </a:rPr>
              <a:t>，这等人也怎样敌挡真道。他们的心地坏了，在真道上是可废弃的。 </a:t>
            </a:r>
            <a:r>
              <a:rPr lang="en-US" altLang="zh-CN" sz="3000" b="1" baseline="30000" dirty="0">
                <a:solidFill>
                  <a:srgbClr val="000000"/>
                </a:solidFill>
                <a:latin typeface="Arial" panose="020B0604020202020204" pitchFamily="34" charset="0"/>
              </a:rPr>
              <a:t>9 </a:t>
            </a:r>
            <a:r>
              <a:rPr lang="zh-CN" altLang="en-US" sz="3000" dirty="0">
                <a:solidFill>
                  <a:srgbClr val="000000"/>
                </a:solidFill>
                <a:latin typeface="Helvetica Neue"/>
              </a:rPr>
              <a:t>然而他们不能再这样敌挡，因为他们的愚昧必在众人面前显露出来，像那二人一样。 </a:t>
            </a:r>
            <a:r>
              <a:rPr lang="en-US" altLang="zh-CN" sz="3000" b="1" baseline="30000" dirty="0">
                <a:solidFill>
                  <a:srgbClr val="000000"/>
                </a:solidFill>
                <a:latin typeface="Arial" panose="020B0604020202020204" pitchFamily="34" charset="0"/>
              </a:rPr>
              <a:t>10 </a:t>
            </a:r>
            <a:r>
              <a:rPr lang="zh-CN" altLang="en-US" sz="3000" dirty="0">
                <a:solidFill>
                  <a:srgbClr val="000000"/>
                </a:solidFill>
                <a:latin typeface="Helvetica Neue"/>
              </a:rPr>
              <a:t>但你已经服从了我的教训、品行、志向、信心、宽容、爱心、忍耐， </a:t>
            </a:r>
            <a:r>
              <a:rPr lang="en-US" altLang="zh-CN" sz="3000" b="1" baseline="30000" dirty="0">
                <a:solidFill>
                  <a:srgbClr val="000000"/>
                </a:solidFill>
                <a:latin typeface="Arial" panose="020B0604020202020204" pitchFamily="34" charset="0"/>
              </a:rPr>
              <a:t>11 </a:t>
            </a:r>
            <a:r>
              <a:rPr lang="zh-CN" altLang="en-US" sz="3000" dirty="0">
                <a:solidFill>
                  <a:srgbClr val="000000"/>
                </a:solidFill>
                <a:latin typeface="Helvetica Neue"/>
              </a:rPr>
              <a:t>以及我在</a:t>
            </a:r>
            <a:r>
              <a:rPr lang="zh-CN" altLang="en-US" sz="3000" u="sng" dirty="0">
                <a:solidFill>
                  <a:srgbClr val="000000"/>
                </a:solidFill>
                <a:latin typeface="Helvetica Neue"/>
              </a:rPr>
              <a:t>安提阿</a:t>
            </a:r>
            <a:r>
              <a:rPr lang="zh-CN" altLang="en-US" sz="3000" dirty="0">
                <a:solidFill>
                  <a:srgbClr val="000000"/>
                </a:solidFill>
                <a:latin typeface="Helvetica Neue"/>
              </a:rPr>
              <a:t>、</a:t>
            </a:r>
            <a:r>
              <a:rPr lang="zh-CN" altLang="en-US" sz="3000" u="sng" dirty="0">
                <a:solidFill>
                  <a:srgbClr val="000000"/>
                </a:solidFill>
                <a:latin typeface="Helvetica Neue"/>
              </a:rPr>
              <a:t>以哥念</a:t>
            </a:r>
            <a:r>
              <a:rPr lang="zh-CN" altLang="en-US" sz="3000" dirty="0">
                <a:solidFill>
                  <a:srgbClr val="000000"/>
                </a:solidFill>
                <a:latin typeface="Helvetica Neue"/>
              </a:rPr>
              <a:t>、</a:t>
            </a:r>
            <a:r>
              <a:rPr lang="zh-CN" altLang="en-US" sz="3000" u="sng" dirty="0">
                <a:solidFill>
                  <a:srgbClr val="000000"/>
                </a:solidFill>
                <a:latin typeface="Helvetica Neue"/>
              </a:rPr>
              <a:t>路司得</a:t>
            </a:r>
            <a:r>
              <a:rPr lang="zh-CN" altLang="en-US" sz="3000" dirty="0">
                <a:solidFill>
                  <a:srgbClr val="000000"/>
                </a:solidFill>
                <a:latin typeface="Helvetica Neue"/>
              </a:rPr>
              <a:t>所遭遇的逼迫、苦难。我所忍受是何等的逼迫，但从这一切苦难中，主都把我救出来了。</a:t>
            </a:r>
            <a:endParaRPr lang="en-US" sz="3000" dirty="0"/>
          </a:p>
        </p:txBody>
      </p:sp>
      <p:sp>
        <p:nvSpPr>
          <p:cNvPr id="3" name="Rectangle 2">
            <a:extLst>
              <a:ext uri="{FF2B5EF4-FFF2-40B4-BE49-F238E27FC236}">
                <a16:creationId xmlns:a16="http://schemas.microsoft.com/office/drawing/2014/main" id="{6BCDBE74-5451-4A6B-A558-BE03EDB4BD12}"/>
              </a:ext>
            </a:extLst>
          </p:cNvPr>
          <p:cNvSpPr/>
          <p:nvPr/>
        </p:nvSpPr>
        <p:spPr>
          <a:xfrm>
            <a:off x="331304" y="263364"/>
            <a:ext cx="2577950" cy="584775"/>
          </a:xfrm>
          <a:prstGeom prst="rect">
            <a:avLst/>
          </a:prstGeom>
        </p:spPr>
        <p:txBody>
          <a:bodyPr wrap="none">
            <a:spAutoFit/>
          </a:bodyPr>
          <a:lstStyle/>
          <a:p>
            <a:r>
              <a:rPr lang="zh-CN" altLang="en-US" sz="3200" dirty="0">
                <a:solidFill>
                  <a:srgbClr val="000000"/>
                </a:solidFill>
                <a:latin typeface="Helvetica Neue"/>
              </a:rPr>
              <a:t>提摩太后书 </a:t>
            </a:r>
            <a:r>
              <a:rPr lang="en-US" altLang="zh-CN" sz="3200" dirty="0">
                <a:solidFill>
                  <a:srgbClr val="000000"/>
                </a:solidFill>
                <a:latin typeface="Helvetica Neue"/>
              </a:rPr>
              <a:t>3</a:t>
            </a:r>
            <a:endParaRPr lang="en-US" altLang="zh-CN" sz="3200" b="0" i="0" dirty="0">
              <a:solidFill>
                <a:srgbClr val="000000"/>
              </a:solidFill>
              <a:effectLst/>
              <a:latin typeface="Helvetica Neue"/>
            </a:endParaRPr>
          </a:p>
        </p:txBody>
      </p:sp>
    </p:spTree>
    <p:extLst>
      <p:ext uri="{BB962C8B-B14F-4D97-AF65-F5344CB8AC3E}">
        <p14:creationId xmlns:p14="http://schemas.microsoft.com/office/powerpoint/2010/main" val="34603650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8A4DF9B-4F19-44F9-94FE-A1E098A48D2E}"/>
              </a:ext>
            </a:extLst>
          </p:cNvPr>
          <p:cNvSpPr/>
          <p:nvPr/>
        </p:nvSpPr>
        <p:spPr>
          <a:xfrm>
            <a:off x="675861" y="477079"/>
            <a:ext cx="10840278" cy="3416320"/>
          </a:xfrm>
          <a:prstGeom prst="rect">
            <a:avLst/>
          </a:prstGeom>
        </p:spPr>
        <p:txBody>
          <a:bodyPr wrap="square">
            <a:spAutoFit/>
          </a:bodyPr>
          <a:lstStyle/>
          <a:p>
            <a:r>
              <a:rPr lang="en-US" altLang="zh-CN" sz="3600" b="1" baseline="30000" dirty="0">
                <a:solidFill>
                  <a:srgbClr val="000000"/>
                </a:solidFill>
                <a:latin typeface="Arial" panose="020B0604020202020204" pitchFamily="34" charset="0"/>
              </a:rPr>
              <a:t>12 </a:t>
            </a:r>
            <a:r>
              <a:rPr lang="zh-CN" altLang="en-US" sz="3600" dirty="0">
                <a:solidFill>
                  <a:srgbClr val="000000"/>
                </a:solidFill>
                <a:latin typeface="Helvetica Neue"/>
              </a:rPr>
              <a:t>不但如此，凡立志在基督耶稣里敬虔度日的，也都要受逼迫。 </a:t>
            </a:r>
            <a:r>
              <a:rPr lang="en-US" altLang="zh-CN" sz="3600" b="1" baseline="30000" dirty="0">
                <a:solidFill>
                  <a:srgbClr val="000000"/>
                </a:solidFill>
                <a:latin typeface="Arial" panose="020B0604020202020204" pitchFamily="34" charset="0"/>
              </a:rPr>
              <a:t>13 </a:t>
            </a:r>
            <a:r>
              <a:rPr lang="zh-CN" altLang="en-US" sz="3600" dirty="0">
                <a:solidFill>
                  <a:srgbClr val="000000"/>
                </a:solidFill>
                <a:latin typeface="Helvetica Neue"/>
              </a:rPr>
              <a:t>只是作恶的和迷惑人的必越久越恶，他欺哄人，也被人欺哄。 </a:t>
            </a:r>
            <a:r>
              <a:rPr lang="en-US" altLang="zh-CN" sz="3600" b="1" baseline="30000" dirty="0">
                <a:solidFill>
                  <a:srgbClr val="000000"/>
                </a:solidFill>
                <a:latin typeface="Arial" panose="020B0604020202020204" pitchFamily="34" charset="0"/>
              </a:rPr>
              <a:t>14 </a:t>
            </a:r>
            <a:r>
              <a:rPr lang="zh-CN" altLang="en-US" sz="3600" dirty="0">
                <a:solidFill>
                  <a:srgbClr val="000000"/>
                </a:solidFill>
                <a:latin typeface="Helvetica Neue"/>
              </a:rPr>
              <a:t>但你所学习的、所确信的，要存在心里，因为你知道是跟谁学的， </a:t>
            </a:r>
            <a:r>
              <a:rPr lang="en-US" altLang="zh-CN" sz="3600" b="1" baseline="30000" dirty="0">
                <a:solidFill>
                  <a:srgbClr val="000000"/>
                </a:solidFill>
                <a:latin typeface="Arial" panose="020B0604020202020204" pitchFamily="34" charset="0"/>
              </a:rPr>
              <a:t>15 </a:t>
            </a:r>
            <a:r>
              <a:rPr lang="zh-CN" altLang="en-US" sz="3600" dirty="0">
                <a:solidFill>
                  <a:srgbClr val="000000"/>
                </a:solidFill>
                <a:latin typeface="Helvetica Neue"/>
              </a:rPr>
              <a:t>并且知道你是从小明白圣经，这圣经能使你因信基督耶稣有得救的智慧。</a:t>
            </a:r>
            <a:endParaRPr lang="en-US" sz="3600" dirty="0"/>
          </a:p>
        </p:txBody>
      </p:sp>
    </p:spTree>
    <p:extLst>
      <p:ext uri="{BB962C8B-B14F-4D97-AF65-F5344CB8AC3E}">
        <p14:creationId xmlns:p14="http://schemas.microsoft.com/office/powerpoint/2010/main" val="16816389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00CF52-B091-4E8F-BE31-B0EBDA8829B3}"/>
              </a:ext>
            </a:extLst>
          </p:cNvPr>
          <p:cNvSpPr>
            <a:spLocks noGrp="1"/>
          </p:cNvSpPr>
          <p:nvPr>
            <p:ph idx="1"/>
          </p:nvPr>
        </p:nvSpPr>
        <p:spPr>
          <a:xfrm>
            <a:off x="838200" y="479666"/>
            <a:ext cx="10515600" cy="5898667"/>
          </a:xfrm>
        </p:spPr>
        <p:txBody>
          <a:bodyPr>
            <a:normAutofit/>
          </a:bodyPr>
          <a:lstStyle/>
          <a:p>
            <a:pPr marL="0" indent="0">
              <a:buNone/>
            </a:pPr>
            <a:r>
              <a:rPr lang="en-US" sz="3600" dirty="0"/>
              <a:t>‭‭1 John‬ ‭4:19‬ ‭ESV</a:t>
            </a:r>
          </a:p>
          <a:p>
            <a:pPr marL="0" indent="0">
              <a:buNone/>
            </a:pPr>
            <a:r>
              <a:rPr lang="en-US" sz="3600" dirty="0"/>
              <a:t>“We love because he first loved us.”</a:t>
            </a:r>
          </a:p>
          <a:p>
            <a:pPr marL="0" indent="0">
              <a:buNone/>
            </a:pPr>
            <a:br>
              <a:rPr lang="en-US" sz="3600" dirty="0"/>
            </a:br>
            <a:r>
              <a:rPr lang="zh-CN" altLang="en-US" sz="3600" dirty="0"/>
              <a:t>约翰一书 </a:t>
            </a:r>
            <a:r>
              <a:rPr lang="en-US" altLang="zh-CN" sz="3600" dirty="0"/>
              <a:t>4:19</a:t>
            </a:r>
          </a:p>
          <a:p>
            <a:pPr marL="0" indent="0">
              <a:buNone/>
            </a:pPr>
            <a:r>
              <a:rPr lang="en-US" altLang="zh-CN" sz="3600" b="1" baseline="30000" dirty="0"/>
              <a:t>19 </a:t>
            </a:r>
            <a:r>
              <a:rPr lang="zh-CN" altLang="en-US" sz="3600" dirty="0"/>
              <a:t>我们爱，因为神先爱我们</a:t>
            </a:r>
            <a:endParaRPr lang="en-US" altLang="zh-CN" sz="3600" dirty="0"/>
          </a:p>
        </p:txBody>
      </p:sp>
    </p:spTree>
    <p:extLst>
      <p:ext uri="{BB962C8B-B14F-4D97-AF65-F5344CB8AC3E}">
        <p14:creationId xmlns:p14="http://schemas.microsoft.com/office/powerpoint/2010/main" val="38846470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00CF52-B091-4E8F-BE31-B0EBDA8829B3}"/>
              </a:ext>
            </a:extLst>
          </p:cNvPr>
          <p:cNvSpPr>
            <a:spLocks noGrp="1"/>
          </p:cNvSpPr>
          <p:nvPr>
            <p:ph idx="1"/>
          </p:nvPr>
        </p:nvSpPr>
        <p:spPr>
          <a:xfrm>
            <a:off x="838200" y="318053"/>
            <a:ext cx="10515600" cy="5898667"/>
          </a:xfrm>
        </p:spPr>
        <p:txBody>
          <a:bodyPr>
            <a:normAutofit/>
          </a:bodyPr>
          <a:lstStyle/>
          <a:p>
            <a:pPr marL="0" indent="0">
              <a:buNone/>
            </a:pPr>
            <a:r>
              <a:rPr lang="en-US" sz="3600" dirty="0"/>
              <a:t>Romans 5:5 ESV</a:t>
            </a:r>
          </a:p>
          <a:p>
            <a:pPr marL="0" indent="0">
              <a:buNone/>
            </a:pPr>
            <a:r>
              <a:rPr lang="en-US" sz="3600" dirty="0"/>
              <a:t>“and hope does not put us to shame, because God's love has been poured into our hearts through the Holy Spirit who has been given to us.”</a:t>
            </a:r>
          </a:p>
          <a:p>
            <a:pPr marL="0" indent="0">
              <a:buNone/>
            </a:pPr>
            <a:endParaRPr lang="en-US" altLang="zh-CN" sz="3600" dirty="0"/>
          </a:p>
          <a:p>
            <a:pPr marL="0" indent="0">
              <a:buNone/>
            </a:pPr>
            <a:r>
              <a:rPr lang="zh-CN" altLang="en-US" sz="3600" dirty="0"/>
              <a:t>罗马书 </a:t>
            </a:r>
            <a:r>
              <a:rPr lang="en-US" altLang="zh-CN" sz="3600" dirty="0"/>
              <a:t>5:5</a:t>
            </a:r>
          </a:p>
          <a:p>
            <a:pPr marL="0" indent="0">
              <a:buNone/>
            </a:pPr>
            <a:r>
              <a:rPr lang="en-US" altLang="zh-CN" sz="3600" b="1" baseline="30000" dirty="0"/>
              <a:t>5 </a:t>
            </a:r>
            <a:r>
              <a:rPr lang="zh-CN" altLang="en-US" sz="3600" dirty="0"/>
              <a:t>盼望不至于羞耻，因为所赐给我们的圣灵将神的爱浇灌在我们心里。</a:t>
            </a:r>
            <a:endParaRPr lang="en-US" altLang="zh-CN" sz="3600" dirty="0"/>
          </a:p>
        </p:txBody>
      </p:sp>
    </p:spTree>
    <p:extLst>
      <p:ext uri="{BB962C8B-B14F-4D97-AF65-F5344CB8AC3E}">
        <p14:creationId xmlns:p14="http://schemas.microsoft.com/office/powerpoint/2010/main" val="28711231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131</TotalTime>
  <Words>193</Words>
  <Application>Microsoft Office PowerPoint</Application>
  <PresentationFormat>Widescreen</PresentationFormat>
  <Paragraphs>18</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Helvetica Neue</vt:lpstr>
      <vt:lpstr>Arial</vt:lpstr>
      <vt:lpstr>Calibri</vt:lpstr>
      <vt:lpstr>Calibri Light</vt:lpstr>
      <vt:lpstr>Office Theme</vt:lpstr>
      <vt:lpstr>What is the most important thing you can do with your life?生命中最重要的事是什么 ？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Shu Sophia Zhang</dc:creator>
  <cp:lastModifiedBy>Shu Sophia Zhang</cp:lastModifiedBy>
  <cp:revision>11</cp:revision>
  <dcterms:created xsi:type="dcterms:W3CDTF">2019-05-05T00:29:00Z</dcterms:created>
  <dcterms:modified xsi:type="dcterms:W3CDTF">2019-05-05T19:32:10Z</dcterms:modified>
</cp:coreProperties>
</file>