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4" r:id="rId9"/>
    <p:sldId id="265" r:id="rId10"/>
    <p:sldId id="266" r:id="rId11"/>
    <p:sldId id="267" r:id="rId12"/>
    <p:sldId id="263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ECCF8D-B45D-40FE-A7ED-5A39B8782F6D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30F65F-B33A-44BE-8D95-70DE1C2F60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435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44386-0E16-4A40-B81E-56D5C0D87F9D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D83B-DDA6-4D00-9725-53497172CF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310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44386-0E16-4A40-B81E-56D5C0D87F9D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D83B-DDA6-4D00-9725-53497172CF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368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44386-0E16-4A40-B81E-56D5C0D87F9D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D83B-DDA6-4D00-9725-53497172CF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662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44386-0E16-4A40-B81E-56D5C0D87F9D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D83B-DDA6-4D00-9725-53497172CF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964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44386-0E16-4A40-B81E-56D5C0D87F9D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D83B-DDA6-4D00-9725-53497172CF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168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44386-0E16-4A40-B81E-56D5C0D87F9D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D83B-DDA6-4D00-9725-53497172CF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937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44386-0E16-4A40-B81E-56D5C0D87F9D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D83B-DDA6-4D00-9725-53497172CF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072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44386-0E16-4A40-B81E-56D5C0D87F9D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D83B-DDA6-4D00-9725-53497172CF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758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44386-0E16-4A40-B81E-56D5C0D87F9D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D83B-DDA6-4D00-9725-53497172CF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7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44386-0E16-4A40-B81E-56D5C0D87F9D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D83B-DDA6-4D00-9725-53497172CF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038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44386-0E16-4A40-B81E-56D5C0D87F9D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9D83B-DDA6-4D00-9725-53497172CF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028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44386-0E16-4A40-B81E-56D5C0D87F9D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9D83B-DDA6-4D00-9725-53497172CF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35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18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</a:rPr>
              <a:t>复</a:t>
            </a:r>
            <a:r>
              <a:rPr lang="zh-CN" altLang="en-US" sz="4800" b="1" dirty="0" smtClean="0">
                <a:solidFill>
                  <a:schemeClr val="bg1"/>
                </a:solidFill>
              </a:rPr>
              <a:t>活节的要义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82" y="914400"/>
            <a:ext cx="8970818" cy="4876800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</a:t>
            </a:r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forgiven because of Jesus’ death. It enabled Him to create a New Covenant sealed with His 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blood. Because </a:t>
            </a:r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 rose from the dead, we too are new creations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zh-CN" altLang="en-US" sz="4000" b="1" dirty="0" smtClean="0">
                <a:solidFill>
                  <a:schemeClr val="bg1"/>
                </a:solidFill>
              </a:rPr>
              <a:t>因着耶稣的死，我们的罪得赦免。他用宝血为我们立下了新约。因着他的复活，我们也成为新造的人。</a:t>
            </a:r>
            <a:endParaRPr lang="en-US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729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36" y="304800"/>
            <a:ext cx="8991600" cy="5821363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Luke 22:20</a:t>
            </a:r>
            <a:b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="1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20 </a:t>
            </a:r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same way, after the supper he took the cup, saying, “This cup is the new covenant in my blood, which is poured out for 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you.</a:t>
            </a:r>
            <a:endParaRPr lang="en-US" sz="4000" b="1" dirty="0" smtClean="0">
              <a:solidFill>
                <a:schemeClr val="bg1"/>
              </a:solidFill>
            </a:endParaRPr>
          </a:p>
          <a:p>
            <a:r>
              <a:rPr lang="zh-CN" altLang="en-US" sz="4000" b="1" dirty="0">
                <a:solidFill>
                  <a:schemeClr val="bg1"/>
                </a:solidFill>
              </a:rPr>
              <a:t>路加福音 </a:t>
            </a:r>
            <a:r>
              <a:rPr lang="en-US" altLang="zh-CN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22:20</a:t>
            </a:r>
            <a:r>
              <a:rPr lang="en-US" altLang="zh-CN" sz="4000" b="1" dirty="0">
                <a:solidFill>
                  <a:schemeClr val="bg1"/>
                </a:solidFill>
              </a:rPr>
              <a:t> </a:t>
            </a:r>
            <a:r>
              <a:rPr lang="en-US" altLang="zh-CN" sz="4000" b="1" dirty="0" smtClean="0">
                <a:solidFill>
                  <a:schemeClr val="bg1"/>
                </a:solidFill>
              </a:rPr>
              <a:t/>
            </a:r>
            <a:br>
              <a:rPr lang="en-US" altLang="zh-CN" sz="4000" b="1" dirty="0" smtClean="0">
                <a:solidFill>
                  <a:schemeClr val="bg1"/>
                </a:solidFill>
              </a:rPr>
            </a:br>
            <a:r>
              <a:rPr lang="en-US" sz="4000" b="1" baseline="30000" dirty="0" smtClean="0">
                <a:solidFill>
                  <a:schemeClr val="bg1"/>
                </a:solidFill>
              </a:rPr>
              <a:t>20</a:t>
            </a:r>
            <a:r>
              <a:rPr lang="en-US" sz="4000" b="1" baseline="30000" dirty="0">
                <a:solidFill>
                  <a:schemeClr val="bg1"/>
                </a:solidFill>
              </a:rPr>
              <a:t> </a:t>
            </a:r>
            <a:r>
              <a:rPr lang="zh-CN" altLang="en-US" sz="4000" b="1" dirty="0">
                <a:solidFill>
                  <a:schemeClr val="bg1"/>
                </a:solidFill>
              </a:rPr>
              <a:t>饭后也照样拿起杯来，说：“这杯是用我血所立的新约，是为你们流出来的。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95384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82" y="0"/>
            <a:ext cx="8991600" cy="6096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100" b="1" dirty="0" smtClean="0">
                <a:solidFill>
                  <a:schemeClr val="bg1"/>
                </a:solidFill>
              </a:rPr>
              <a:t>2 </a:t>
            </a:r>
            <a:r>
              <a:rPr lang="en-US" sz="3100" b="1" dirty="0" err="1" smtClean="0">
                <a:solidFill>
                  <a:schemeClr val="bg1"/>
                </a:solidFill>
              </a:rPr>
              <a:t>Cor</a:t>
            </a:r>
            <a:r>
              <a:rPr lang="en-US" sz="3100" b="1" dirty="0" smtClean="0">
                <a:solidFill>
                  <a:schemeClr val="bg1"/>
                </a:solidFill>
              </a:rPr>
              <a:t> 5:17- 6:2 </a:t>
            </a:r>
            <a:r>
              <a:rPr lang="en-US" sz="3100" b="1" baseline="30000" dirty="0" smtClean="0">
                <a:solidFill>
                  <a:schemeClr val="bg1"/>
                </a:solidFill>
              </a:rPr>
              <a:t>17 </a:t>
            </a:r>
            <a:r>
              <a:rPr lang="en-US" sz="3100" b="1" dirty="0" smtClean="0">
                <a:solidFill>
                  <a:schemeClr val="bg1"/>
                </a:solidFill>
              </a:rPr>
              <a:t>Therefore, if anyone is in Christ, the new creation has come: The old has gone, the new is here! </a:t>
            </a:r>
            <a:r>
              <a:rPr lang="en-US" sz="3100" b="1" baseline="30000" dirty="0" smtClean="0">
                <a:solidFill>
                  <a:schemeClr val="bg1"/>
                </a:solidFill>
              </a:rPr>
              <a:t>18 </a:t>
            </a:r>
            <a:r>
              <a:rPr lang="en-US" sz="3100" b="1" dirty="0" smtClean="0">
                <a:solidFill>
                  <a:schemeClr val="bg1"/>
                </a:solidFill>
              </a:rPr>
              <a:t>All this is from God, who reconciled us to himself through Christ and gave us the ministry of reconciliation: </a:t>
            </a:r>
            <a:r>
              <a:rPr lang="en-US" sz="3100" b="1" baseline="30000" dirty="0" smtClean="0">
                <a:solidFill>
                  <a:schemeClr val="bg1"/>
                </a:solidFill>
              </a:rPr>
              <a:t>19 </a:t>
            </a:r>
            <a:r>
              <a:rPr lang="en-US" sz="3100" b="1" dirty="0" smtClean="0">
                <a:solidFill>
                  <a:schemeClr val="bg1"/>
                </a:solidFill>
              </a:rPr>
              <a:t>that God was reconciling the world to himself in Christ, not counting people’s sins against them. And he has committed to us the message of reconciliation. </a:t>
            </a:r>
          </a:p>
          <a:p>
            <a:pPr marL="0" indent="0">
              <a:buNone/>
            </a:pPr>
            <a:r>
              <a:rPr lang="zh-CN" altLang="en-US" sz="3100" b="1" dirty="0">
                <a:solidFill>
                  <a:schemeClr val="bg1"/>
                </a:solidFill>
              </a:rPr>
              <a:t>哥林多后书 </a:t>
            </a:r>
            <a:r>
              <a:rPr lang="en-US" altLang="zh-CN" sz="3100" b="1" dirty="0" smtClean="0">
                <a:solidFill>
                  <a:schemeClr val="bg1"/>
                </a:solidFill>
              </a:rPr>
              <a:t>5:17- 6:2 </a:t>
            </a:r>
            <a:r>
              <a:rPr lang="en-US" altLang="zh-CN" sz="3100" b="1" baseline="30000" dirty="0" smtClean="0">
                <a:solidFill>
                  <a:schemeClr val="bg1"/>
                </a:solidFill>
              </a:rPr>
              <a:t>17</a:t>
            </a:r>
            <a:r>
              <a:rPr lang="en-US" altLang="zh-CN" sz="3100" b="1" baseline="30000" dirty="0">
                <a:solidFill>
                  <a:schemeClr val="bg1"/>
                </a:solidFill>
              </a:rPr>
              <a:t> </a:t>
            </a:r>
            <a:r>
              <a:rPr lang="zh-CN" altLang="en-US" sz="3100" b="1" dirty="0">
                <a:solidFill>
                  <a:schemeClr val="bg1"/>
                </a:solidFill>
              </a:rPr>
              <a:t>若有人在基督里，他就是新造的人，旧事已过，都变成新的了。 </a:t>
            </a:r>
            <a:r>
              <a:rPr lang="en-US" altLang="zh-CN" sz="3100" b="1" baseline="30000" dirty="0">
                <a:solidFill>
                  <a:schemeClr val="bg1"/>
                </a:solidFill>
              </a:rPr>
              <a:t>18 </a:t>
            </a:r>
            <a:r>
              <a:rPr lang="zh-CN" altLang="en-US" sz="3100" b="1" dirty="0">
                <a:solidFill>
                  <a:schemeClr val="bg1"/>
                </a:solidFill>
              </a:rPr>
              <a:t>一切都是出于神，他借着基督使我们与他和好，又将劝人与他和好的职分赐给我们。 </a:t>
            </a:r>
            <a:r>
              <a:rPr lang="en-US" altLang="zh-CN" sz="3100" b="1" baseline="30000" dirty="0">
                <a:solidFill>
                  <a:schemeClr val="bg1"/>
                </a:solidFill>
              </a:rPr>
              <a:t>19 </a:t>
            </a:r>
            <a:r>
              <a:rPr lang="zh-CN" altLang="en-US" sz="3100" b="1" dirty="0">
                <a:solidFill>
                  <a:schemeClr val="bg1"/>
                </a:solidFill>
              </a:rPr>
              <a:t>这就是神在基督里叫世人与自己和好，不将他们的过犯归到他们身上，并且将这和好的道理托付了我们</a:t>
            </a:r>
            <a:r>
              <a:rPr lang="zh-CN" altLang="en-US" sz="3100" b="1" dirty="0" smtClean="0">
                <a:solidFill>
                  <a:schemeClr val="bg1"/>
                </a:solidFill>
              </a:rPr>
              <a:t>。</a:t>
            </a:r>
            <a:endParaRPr lang="zh-CN" altLang="en-US" sz="31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96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"/>
            <a:ext cx="8915400" cy="5867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800" b="1" baseline="30000" dirty="0" smtClean="0">
                <a:solidFill>
                  <a:schemeClr val="bg1"/>
                </a:solidFill>
              </a:rPr>
              <a:t>20 </a:t>
            </a:r>
            <a:r>
              <a:rPr lang="en-US" sz="3800" b="1" dirty="0" smtClean="0">
                <a:solidFill>
                  <a:schemeClr val="bg1"/>
                </a:solidFill>
              </a:rPr>
              <a:t>We are therefore Christ’s ambassadors, as though God were making his appeal through us. We implore you on Christ’s behalf: Be reconciled to God. </a:t>
            </a:r>
            <a:r>
              <a:rPr lang="en-US" sz="3800" b="1" baseline="30000" dirty="0" smtClean="0">
                <a:solidFill>
                  <a:schemeClr val="bg1"/>
                </a:solidFill>
              </a:rPr>
              <a:t>21 </a:t>
            </a:r>
            <a:r>
              <a:rPr lang="en-US" sz="3800" b="1" dirty="0" smtClean="0">
                <a:solidFill>
                  <a:schemeClr val="bg1"/>
                </a:solidFill>
              </a:rPr>
              <a:t>God made him who had no sin to be sin for us, so that in him we might become the righteousness of God. </a:t>
            </a:r>
          </a:p>
          <a:p>
            <a:pPr marL="0" indent="0">
              <a:buNone/>
            </a:pPr>
            <a:r>
              <a:rPr lang="en-US" altLang="zh-CN" sz="3800" b="1" baseline="30000" dirty="0" smtClean="0">
                <a:solidFill>
                  <a:schemeClr val="bg1"/>
                </a:solidFill>
              </a:rPr>
              <a:t>20 </a:t>
            </a:r>
            <a:r>
              <a:rPr lang="zh-CN" altLang="en-US" sz="3800" b="1" dirty="0" smtClean="0">
                <a:solidFill>
                  <a:schemeClr val="bg1"/>
                </a:solidFill>
              </a:rPr>
              <a:t>所以，我们做基督的使者，就好像神借我们劝你们一般，我们替基督求你们与神和好。 </a:t>
            </a:r>
            <a:r>
              <a:rPr lang="en-US" altLang="zh-CN" sz="3800" b="1" baseline="30000" dirty="0" smtClean="0">
                <a:solidFill>
                  <a:schemeClr val="bg1"/>
                </a:solidFill>
              </a:rPr>
              <a:t>21 </a:t>
            </a:r>
            <a:r>
              <a:rPr lang="zh-CN" altLang="en-US" sz="3800" b="1" dirty="0" smtClean="0">
                <a:solidFill>
                  <a:schemeClr val="bg1"/>
                </a:solidFill>
              </a:rPr>
              <a:t>神使那无罪的替我们成为罪，好叫我们在他里面成为神的义。</a:t>
            </a:r>
          </a:p>
        </p:txBody>
      </p:sp>
    </p:spTree>
    <p:extLst>
      <p:ext uri="{BB962C8B-B14F-4D97-AF65-F5344CB8AC3E}">
        <p14:creationId xmlns:p14="http://schemas.microsoft.com/office/powerpoint/2010/main" val="167396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4" y="152400"/>
            <a:ext cx="9067800" cy="58213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8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6 As God’s co-workers we urge you not to receive God’s grace in vain.</a:t>
            </a:r>
            <a:r>
              <a:rPr lang="en-US" sz="3800" b="1" baseline="30000" dirty="0" smtClean="0">
                <a:solidFill>
                  <a:schemeClr val="bg1"/>
                </a:solidFill>
                <a:cs typeface="Arial" panose="020B0604020202020204" pitchFamily="34" charset="0"/>
              </a:rPr>
              <a:t>2 </a:t>
            </a:r>
            <a:r>
              <a:rPr lang="en-US" sz="38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For he says, “In the time of my favor I heard you,</a:t>
            </a:r>
            <a:r>
              <a:rPr lang="en-US" sz="3800" b="1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sz="38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and in the day of salvation I helped you.” I tell you, now is the time of God’s favor, now is the day of salvation.</a:t>
            </a:r>
          </a:p>
          <a:p>
            <a:pPr marL="0" indent="0">
              <a:buNone/>
            </a:pPr>
            <a:r>
              <a:rPr lang="en-US" altLang="zh-CN" sz="3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6 </a:t>
            </a:r>
            <a:r>
              <a:rPr lang="zh-CN" altLang="en-US" sz="3800" b="1" dirty="0" smtClean="0">
                <a:solidFill>
                  <a:schemeClr val="bg1"/>
                </a:solidFill>
              </a:rPr>
              <a:t>我</a:t>
            </a:r>
            <a:r>
              <a:rPr lang="zh-CN" altLang="en-US" sz="3800" b="1" dirty="0">
                <a:solidFill>
                  <a:schemeClr val="bg1"/>
                </a:solidFill>
              </a:rPr>
              <a:t>们与神同工的，也劝你们不可徒受他的恩典。 </a:t>
            </a:r>
            <a:r>
              <a:rPr lang="en-US" altLang="zh-CN" sz="3800" b="1" baseline="30000" dirty="0">
                <a:solidFill>
                  <a:schemeClr val="bg1"/>
                </a:solidFill>
              </a:rPr>
              <a:t>2 </a:t>
            </a:r>
            <a:r>
              <a:rPr lang="zh-CN" altLang="en-US" sz="3800" b="1" dirty="0">
                <a:solidFill>
                  <a:schemeClr val="bg1"/>
                </a:solidFill>
              </a:rPr>
              <a:t>因为他说：“在悦纳的时候，我应允了你；在拯救的日子，我搭救了你。”看哪，现在正是悦纳的时候！现在正是拯救的日子！</a:t>
            </a:r>
            <a:endParaRPr lang="en-US" sz="3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96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372600" cy="4648200"/>
          </a:xfrm>
        </p:spPr>
        <p:txBody>
          <a:bodyPr>
            <a:noAutofit/>
          </a:bodyPr>
          <a:lstStyle/>
          <a:p>
            <a:pPr>
              <a:spcBef>
                <a:spcPts val="850"/>
              </a:spcBef>
            </a:pPr>
            <a:r>
              <a:rPr lang="en-US" sz="4000" b="1" dirty="0" smtClean="0">
                <a:solidFill>
                  <a:schemeClr val="bg1"/>
                </a:solidFill>
              </a:rPr>
              <a:t>All </a:t>
            </a:r>
            <a:r>
              <a:rPr lang="en-US" sz="4000" b="1" dirty="0">
                <a:solidFill>
                  <a:schemeClr val="bg1"/>
                </a:solidFill>
              </a:rPr>
              <a:t>sins are forgiven, past, present and </a:t>
            </a:r>
            <a:r>
              <a:rPr lang="en-US" sz="4000" b="1" dirty="0" smtClean="0">
                <a:solidFill>
                  <a:schemeClr val="bg1"/>
                </a:solidFill>
              </a:rPr>
              <a:t>future</a:t>
            </a:r>
          </a:p>
          <a:p>
            <a:pPr>
              <a:spcBef>
                <a:spcPts val="850"/>
              </a:spcBef>
            </a:pPr>
            <a:r>
              <a:rPr lang="zh-CN" altLang="en-US" sz="4000" b="1" dirty="0">
                <a:solidFill>
                  <a:schemeClr val="bg1"/>
                </a:solidFill>
              </a:rPr>
              <a:t>所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有过去、现在和将来的罪都得赦免</a:t>
            </a:r>
            <a:endParaRPr lang="en-US" sz="4000" b="1" dirty="0">
              <a:solidFill>
                <a:schemeClr val="bg1"/>
              </a:solidFill>
            </a:endParaRPr>
          </a:p>
          <a:p>
            <a:pPr>
              <a:spcBef>
                <a:spcPts val="850"/>
              </a:spcBef>
            </a:pPr>
            <a:r>
              <a:rPr lang="en-US" sz="4000" b="1" dirty="0">
                <a:solidFill>
                  <a:schemeClr val="bg1"/>
                </a:solidFill>
              </a:rPr>
              <a:t>All are ministers of reconciliation. None are qualified except Jesus. God declares us righteous because of Jesus. Grace can only be given to those who don’t deserve it</a:t>
            </a:r>
            <a:r>
              <a:rPr lang="en-US" sz="4000" b="1" dirty="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850"/>
              </a:spcBef>
            </a:pPr>
            <a:r>
              <a:rPr lang="zh-CN" altLang="en-US" sz="4000" b="1" dirty="0" smtClean="0">
                <a:solidFill>
                  <a:schemeClr val="bg1"/>
                </a:solidFill>
              </a:rPr>
              <a:t>唯有通过耶稣基督才能真正与神和好。恩典是给不配的人。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15291" y="-159841"/>
            <a:ext cx="6858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What does this mean</a:t>
            </a:r>
            <a:r>
              <a:rPr lang="en-US" sz="4400" b="1" dirty="0" smtClean="0">
                <a:solidFill>
                  <a:schemeClr val="bg1"/>
                </a:solidFill>
              </a:rPr>
              <a:t>?</a:t>
            </a:r>
            <a:endParaRPr 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187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"/>
            <a:ext cx="8839200" cy="5821363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Colossians </a:t>
            </a:r>
            <a:r>
              <a:rPr lang="en-US" sz="4000" b="1" dirty="0" smtClean="0">
                <a:solidFill>
                  <a:schemeClr val="bg1"/>
                </a:solidFill>
              </a:rPr>
              <a:t>2:9-10 (</a:t>
            </a:r>
            <a:r>
              <a:rPr lang="en-US" sz="4000" b="1" dirty="0">
                <a:solidFill>
                  <a:schemeClr val="bg1"/>
                </a:solidFill>
              </a:rPr>
              <a:t>NIV)</a:t>
            </a:r>
          </a:p>
          <a:p>
            <a:pPr marL="0" indent="0">
              <a:buNone/>
            </a:pPr>
            <a:r>
              <a:rPr lang="en-US" sz="4000" b="1" baseline="30000" dirty="0">
                <a:solidFill>
                  <a:schemeClr val="bg1"/>
                </a:solidFill>
              </a:rPr>
              <a:t>9 </a:t>
            </a:r>
            <a:r>
              <a:rPr lang="en-US" sz="4000" b="1" dirty="0">
                <a:solidFill>
                  <a:schemeClr val="bg1"/>
                </a:solidFill>
              </a:rPr>
              <a:t>For in Christ all the fullness of the Deity lives in bodily form, </a:t>
            </a:r>
            <a:r>
              <a:rPr lang="en-US" sz="4000" b="1" baseline="30000" dirty="0">
                <a:solidFill>
                  <a:schemeClr val="bg1"/>
                </a:solidFill>
              </a:rPr>
              <a:t>10 </a:t>
            </a:r>
            <a:r>
              <a:rPr lang="en-US" sz="4000" b="1" dirty="0">
                <a:solidFill>
                  <a:schemeClr val="bg1"/>
                </a:solidFill>
              </a:rPr>
              <a:t>and in Christ you have been brought to fullness. He is the head over every power and authority</a:t>
            </a:r>
            <a:r>
              <a:rPr lang="en-US" sz="4000" b="1" dirty="0" smtClean="0">
                <a:solidFill>
                  <a:schemeClr val="bg1"/>
                </a:solidFill>
              </a:rPr>
              <a:t>.</a:t>
            </a:r>
            <a:endParaRPr lang="en-US" altLang="zh-CN" sz="4000" b="1" dirty="0" smtClean="0">
              <a:solidFill>
                <a:schemeClr val="bg1"/>
              </a:solidFill>
            </a:endParaRPr>
          </a:p>
          <a:p>
            <a:r>
              <a:rPr lang="zh-CN" altLang="en-US" sz="4000" b="1" dirty="0" smtClean="0">
                <a:solidFill>
                  <a:schemeClr val="bg1"/>
                </a:solidFill>
              </a:rPr>
              <a:t>歌罗西书 </a:t>
            </a:r>
            <a:r>
              <a:rPr lang="en-US" altLang="zh-CN" sz="4000" b="1" dirty="0" smtClean="0">
                <a:solidFill>
                  <a:schemeClr val="bg1"/>
                </a:solidFill>
              </a:rPr>
              <a:t>2:9-10 </a:t>
            </a:r>
          </a:p>
          <a:p>
            <a:pPr marL="0" indent="0">
              <a:buNone/>
            </a:pPr>
            <a:r>
              <a:rPr lang="en-US" sz="4000" b="1" baseline="30000" dirty="0" smtClean="0">
                <a:solidFill>
                  <a:schemeClr val="bg1"/>
                </a:solidFill>
              </a:rPr>
              <a:t>9 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因为神本性一切的丰盛，都有形有体地居住在基督里面； </a:t>
            </a:r>
            <a:r>
              <a:rPr lang="en-US" altLang="zh-CN" sz="4000" b="1" baseline="30000" dirty="0" smtClean="0">
                <a:solidFill>
                  <a:schemeClr val="bg1"/>
                </a:solidFill>
              </a:rPr>
              <a:t>10 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你们在他里面也得了丰盛。他是各样执政掌权者的元首。</a:t>
            </a:r>
          </a:p>
        </p:txBody>
      </p:sp>
    </p:spTree>
    <p:extLst>
      <p:ext uri="{BB962C8B-B14F-4D97-AF65-F5344CB8AC3E}">
        <p14:creationId xmlns:p14="http://schemas.microsoft.com/office/powerpoint/2010/main" val="28545794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"/>
            <a:ext cx="8963892" cy="67818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4300" b="1" dirty="0">
                <a:solidFill>
                  <a:schemeClr val="bg1"/>
                </a:solidFill>
              </a:rPr>
              <a:t>Romans </a:t>
            </a:r>
            <a:r>
              <a:rPr lang="en-US" sz="4300" b="1" dirty="0" smtClean="0">
                <a:solidFill>
                  <a:schemeClr val="bg1"/>
                </a:solidFill>
              </a:rPr>
              <a:t>3</a:t>
            </a:r>
            <a:r>
              <a:rPr lang="zh-CN" altLang="en-US" sz="4300" b="1" dirty="0" smtClean="0">
                <a:solidFill>
                  <a:schemeClr val="bg1"/>
                </a:solidFill>
              </a:rPr>
              <a:t>：</a:t>
            </a:r>
            <a:r>
              <a:rPr lang="en-US" altLang="zh-CN" sz="4300" b="1" dirty="0" smtClean="0">
                <a:solidFill>
                  <a:schemeClr val="bg1"/>
                </a:solidFill>
              </a:rPr>
              <a:t>21-24</a:t>
            </a:r>
            <a:r>
              <a:rPr lang="en-US" sz="4300" b="1" dirty="0" smtClean="0">
                <a:solidFill>
                  <a:schemeClr val="bg1"/>
                </a:solidFill>
              </a:rPr>
              <a:t/>
            </a:r>
            <a:br>
              <a:rPr lang="en-US" sz="4300" b="1" dirty="0" smtClean="0">
                <a:solidFill>
                  <a:schemeClr val="bg1"/>
                </a:solidFill>
              </a:rPr>
            </a:br>
            <a:r>
              <a:rPr lang="en-US" sz="4300" b="1" baseline="30000" dirty="0" smtClean="0">
                <a:solidFill>
                  <a:schemeClr val="bg1"/>
                </a:solidFill>
              </a:rPr>
              <a:t>21</a:t>
            </a:r>
            <a:r>
              <a:rPr lang="en-US" sz="4300" b="1" dirty="0" smtClean="0">
                <a:solidFill>
                  <a:schemeClr val="bg1"/>
                </a:solidFill>
              </a:rPr>
              <a:t>But </a:t>
            </a:r>
            <a:r>
              <a:rPr lang="en-US" sz="4300" b="1" dirty="0">
                <a:solidFill>
                  <a:schemeClr val="bg1"/>
                </a:solidFill>
              </a:rPr>
              <a:t>now apart from the law the righteousness of God has been made known, to which the Law and the Prophets testify. </a:t>
            </a:r>
            <a:r>
              <a:rPr lang="en-US" sz="4300" b="1" baseline="30000" dirty="0">
                <a:solidFill>
                  <a:schemeClr val="bg1"/>
                </a:solidFill>
              </a:rPr>
              <a:t>22</a:t>
            </a:r>
            <a:r>
              <a:rPr lang="en-US" sz="4300" b="1" dirty="0">
                <a:solidFill>
                  <a:schemeClr val="bg1"/>
                </a:solidFill>
              </a:rPr>
              <a:t>This righteousness is given through faith </a:t>
            </a:r>
            <a:r>
              <a:rPr lang="en-US" sz="4300" b="1" dirty="0" smtClean="0">
                <a:solidFill>
                  <a:schemeClr val="bg1"/>
                </a:solidFill>
              </a:rPr>
              <a:t>in</a:t>
            </a:r>
            <a:r>
              <a:rPr lang="en-US" sz="4300" b="1" dirty="0">
                <a:solidFill>
                  <a:schemeClr val="bg1"/>
                </a:solidFill>
              </a:rPr>
              <a:t> Jesus Christ to all who believe. There is no difference between Jew and Gentile, </a:t>
            </a:r>
            <a:r>
              <a:rPr lang="en-US" sz="4300" b="1" baseline="30000" dirty="0">
                <a:solidFill>
                  <a:schemeClr val="bg1"/>
                </a:solidFill>
              </a:rPr>
              <a:t>23</a:t>
            </a:r>
            <a:r>
              <a:rPr lang="en-US" sz="4300" b="1" dirty="0">
                <a:solidFill>
                  <a:schemeClr val="bg1"/>
                </a:solidFill>
              </a:rPr>
              <a:t>for all have sinned and fall short of the glory of God, 24and all are justified freely by his grace through the redemption that came by Christ Jesus.</a:t>
            </a:r>
          </a:p>
          <a:p>
            <a:pPr marL="0" indent="0">
              <a:buNone/>
            </a:pPr>
            <a:r>
              <a:rPr lang="zh-CN" altLang="en-US" sz="4300" b="1" dirty="0">
                <a:solidFill>
                  <a:schemeClr val="bg1"/>
                </a:solidFill>
              </a:rPr>
              <a:t>罗马书 </a:t>
            </a:r>
            <a:r>
              <a:rPr lang="en-US" altLang="zh-CN" sz="4300" b="1" dirty="0">
                <a:solidFill>
                  <a:schemeClr val="bg1"/>
                </a:solidFill>
              </a:rPr>
              <a:t>3:21-24 </a:t>
            </a:r>
            <a:endParaRPr lang="en-US" altLang="zh-CN" sz="4300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altLang="zh-CN" sz="4300" b="1" baseline="30000" dirty="0" smtClean="0">
                <a:solidFill>
                  <a:schemeClr val="bg1"/>
                </a:solidFill>
              </a:rPr>
              <a:t>21</a:t>
            </a:r>
            <a:r>
              <a:rPr lang="en-US" altLang="zh-CN" sz="4300" b="1" baseline="30000" dirty="0">
                <a:solidFill>
                  <a:schemeClr val="bg1"/>
                </a:solidFill>
              </a:rPr>
              <a:t> </a:t>
            </a:r>
            <a:r>
              <a:rPr lang="zh-CN" altLang="en-US" sz="4300" b="1" dirty="0">
                <a:solidFill>
                  <a:schemeClr val="bg1"/>
                </a:solidFill>
              </a:rPr>
              <a:t>但如今，神的义在律法以外已经显明出来，有律法和先知为证， </a:t>
            </a:r>
            <a:r>
              <a:rPr lang="en-US" altLang="zh-CN" sz="4300" b="1" baseline="30000" dirty="0">
                <a:solidFill>
                  <a:schemeClr val="bg1"/>
                </a:solidFill>
              </a:rPr>
              <a:t>22 </a:t>
            </a:r>
            <a:r>
              <a:rPr lang="zh-CN" altLang="en-US" sz="4300" b="1" dirty="0">
                <a:solidFill>
                  <a:schemeClr val="bg1"/>
                </a:solidFill>
              </a:rPr>
              <a:t>就是神的义因信耶稣基督加给一切相信的人，并没有分别。 </a:t>
            </a:r>
            <a:r>
              <a:rPr lang="en-US" altLang="zh-CN" sz="4300" b="1" baseline="30000" dirty="0">
                <a:solidFill>
                  <a:schemeClr val="bg1"/>
                </a:solidFill>
              </a:rPr>
              <a:t>23 </a:t>
            </a:r>
            <a:r>
              <a:rPr lang="zh-CN" altLang="en-US" sz="4300" b="1" dirty="0">
                <a:solidFill>
                  <a:schemeClr val="bg1"/>
                </a:solidFill>
              </a:rPr>
              <a:t>因为世人都犯了罪，亏缺了神的荣耀， </a:t>
            </a:r>
            <a:r>
              <a:rPr lang="en-US" altLang="zh-CN" sz="4300" b="1" baseline="30000" dirty="0">
                <a:solidFill>
                  <a:schemeClr val="bg1"/>
                </a:solidFill>
              </a:rPr>
              <a:t>24 </a:t>
            </a:r>
            <a:r>
              <a:rPr lang="zh-CN" altLang="en-US" sz="4300" b="1" dirty="0">
                <a:solidFill>
                  <a:schemeClr val="bg1"/>
                </a:solidFill>
              </a:rPr>
              <a:t>如今却蒙神的恩典，因基督耶稣的救赎，就白白地称义。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57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Don’t let what you do determine who you are, let who you are determine what you 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do.</a:t>
            </a:r>
          </a:p>
          <a:p>
            <a:r>
              <a:rPr lang="zh-CN" alt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不要让你的行为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来</a:t>
            </a:r>
            <a:r>
              <a:rPr lang="zh-CN" alt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决定你是谁，要让你是谁来决定你的行为。</a:t>
            </a:r>
            <a:endParaRPr 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57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372600" cy="3581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chemeClr val="bg1"/>
                </a:solidFill>
              </a:rPr>
              <a:t>So who are we?</a:t>
            </a:r>
            <a:endParaRPr lang="en-US" sz="3400" dirty="0">
              <a:solidFill>
                <a:schemeClr val="bg1"/>
              </a:solidFill>
            </a:endParaRPr>
          </a:p>
          <a:p>
            <a:r>
              <a:rPr lang="en-US" sz="3400" b="1" dirty="0">
                <a:solidFill>
                  <a:schemeClr val="bg1"/>
                </a:solidFill>
              </a:rPr>
              <a:t>I am </a:t>
            </a:r>
            <a:r>
              <a:rPr lang="en-US" sz="3400" b="1" dirty="0" smtClean="0">
                <a:solidFill>
                  <a:schemeClr val="bg1"/>
                </a:solidFill>
              </a:rPr>
              <a:t>Holy 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我是圣洁的</a:t>
            </a:r>
            <a:endParaRPr lang="en-US" sz="3400" dirty="0">
              <a:solidFill>
                <a:schemeClr val="bg1"/>
              </a:solidFill>
            </a:endParaRPr>
          </a:p>
          <a:p>
            <a:r>
              <a:rPr lang="en-US" sz="3400" b="1" dirty="0">
                <a:solidFill>
                  <a:schemeClr val="bg1"/>
                </a:solidFill>
              </a:rPr>
              <a:t>I am </a:t>
            </a:r>
            <a:r>
              <a:rPr lang="en-US" sz="3400" b="1" dirty="0" smtClean="0">
                <a:solidFill>
                  <a:schemeClr val="bg1"/>
                </a:solidFill>
              </a:rPr>
              <a:t>Redeemed 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我已被救赎</a:t>
            </a:r>
            <a:endParaRPr lang="en-US" sz="3400" dirty="0">
              <a:solidFill>
                <a:schemeClr val="bg1"/>
              </a:solidFill>
            </a:endParaRPr>
          </a:p>
          <a:p>
            <a:r>
              <a:rPr lang="en-US" sz="3400" b="1" dirty="0">
                <a:solidFill>
                  <a:schemeClr val="bg1"/>
                </a:solidFill>
              </a:rPr>
              <a:t>I am </a:t>
            </a:r>
            <a:r>
              <a:rPr lang="en-US" sz="3400" b="1" dirty="0" smtClean="0">
                <a:solidFill>
                  <a:schemeClr val="bg1"/>
                </a:solidFill>
              </a:rPr>
              <a:t>Forgiven 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我已得赦免</a:t>
            </a:r>
            <a:endParaRPr lang="en-US" sz="3400" dirty="0">
              <a:solidFill>
                <a:schemeClr val="bg1"/>
              </a:solidFill>
            </a:endParaRPr>
          </a:p>
          <a:p>
            <a:r>
              <a:rPr lang="en-US" sz="3400" b="1" dirty="0">
                <a:solidFill>
                  <a:schemeClr val="bg1"/>
                </a:solidFill>
              </a:rPr>
              <a:t>I am the Child of </a:t>
            </a:r>
            <a:r>
              <a:rPr lang="en-US" sz="3400" b="1" dirty="0" smtClean="0">
                <a:solidFill>
                  <a:schemeClr val="bg1"/>
                </a:solidFill>
              </a:rPr>
              <a:t>God 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我是神的儿女</a:t>
            </a:r>
            <a:endParaRPr lang="en-US" sz="3400" dirty="0">
              <a:solidFill>
                <a:schemeClr val="bg1"/>
              </a:solidFill>
            </a:endParaRPr>
          </a:p>
          <a:p>
            <a:r>
              <a:rPr lang="en-US" sz="3400" b="1" dirty="0">
                <a:solidFill>
                  <a:schemeClr val="bg1"/>
                </a:solidFill>
              </a:rPr>
              <a:t>I am loved by Father </a:t>
            </a:r>
            <a:r>
              <a:rPr lang="en-US" sz="3400" b="1" dirty="0" smtClean="0">
                <a:solidFill>
                  <a:schemeClr val="bg1"/>
                </a:solidFill>
              </a:rPr>
              <a:t>God 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我是父神所爱的</a:t>
            </a:r>
            <a:endParaRPr lang="en-US" sz="3400" dirty="0">
              <a:solidFill>
                <a:schemeClr val="bg1"/>
              </a:solidFill>
            </a:endParaRPr>
          </a:p>
          <a:p>
            <a:r>
              <a:rPr lang="en-US" sz="3400" b="1" dirty="0">
                <a:solidFill>
                  <a:schemeClr val="bg1"/>
                </a:solidFill>
              </a:rPr>
              <a:t>I am saved by the sacrifice of Jesus</a:t>
            </a:r>
            <a:r>
              <a:rPr lang="en-US" sz="3400" b="1" dirty="0" smtClean="0">
                <a:solidFill>
                  <a:schemeClr val="bg1"/>
                </a:solidFill>
              </a:rPr>
              <a:t>. 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我已被耶稣的牺牲拯救</a:t>
            </a:r>
            <a:endParaRPr lang="en-US" sz="3400" dirty="0">
              <a:solidFill>
                <a:schemeClr val="bg1"/>
              </a:solidFill>
            </a:endParaRPr>
          </a:p>
          <a:p>
            <a:r>
              <a:rPr lang="en-US" sz="3400" b="1" dirty="0">
                <a:solidFill>
                  <a:schemeClr val="bg1"/>
                </a:solidFill>
              </a:rPr>
              <a:t>I am filled with the Holy Spirit</a:t>
            </a:r>
            <a:r>
              <a:rPr lang="en-US" sz="3400" b="1" dirty="0" smtClean="0">
                <a:solidFill>
                  <a:schemeClr val="bg1"/>
                </a:solidFill>
              </a:rPr>
              <a:t>. 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我是充满圣灵的</a:t>
            </a:r>
            <a:endParaRPr lang="en-US" sz="3400" dirty="0">
              <a:solidFill>
                <a:schemeClr val="bg1"/>
              </a:solidFill>
            </a:endParaRPr>
          </a:p>
          <a:p>
            <a:r>
              <a:rPr lang="en-US" sz="3400" b="1" dirty="0">
                <a:solidFill>
                  <a:schemeClr val="bg1"/>
                </a:solidFill>
              </a:rPr>
              <a:t>I am empowered by the abiding presence of the Holy Spirit</a:t>
            </a:r>
            <a:r>
              <a:rPr lang="en-US" sz="3400" b="1" dirty="0" smtClean="0">
                <a:solidFill>
                  <a:schemeClr val="bg1"/>
                </a:solidFill>
              </a:rPr>
              <a:t>. </a:t>
            </a:r>
            <a:r>
              <a:rPr lang="zh-CN" altLang="en-US" sz="3400" b="1" dirty="0">
                <a:solidFill>
                  <a:schemeClr val="bg1"/>
                </a:solidFill>
              </a:rPr>
              <a:t>因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着圣灵的同住，我满有能力</a:t>
            </a:r>
            <a:endParaRPr lang="en-US" sz="3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57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6927" y="13855"/>
            <a:ext cx="9150927" cy="5624945"/>
          </a:xfrm>
        </p:spPr>
        <p:txBody>
          <a:bodyPr>
            <a:noAutofit/>
          </a:bodyPr>
          <a:lstStyle/>
          <a:p>
            <a:r>
              <a:rPr lang="en-US" sz="3400" b="1" dirty="0" smtClean="0">
                <a:solidFill>
                  <a:schemeClr val="bg1"/>
                </a:solidFill>
              </a:rPr>
              <a:t>I am a co-heir with Christ 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我与耶稣同为神的后嗣</a:t>
            </a:r>
            <a:endParaRPr lang="en-US" sz="3400" dirty="0" smtClean="0">
              <a:solidFill>
                <a:schemeClr val="bg1"/>
              </a:solidFill>
            </a:endParaRPr>
          </a:p>
          <a:p>
            <a:r>
              <a:rPr lang="en-US" sz="3400" b="1" dirty="0" smtClean="0">
                <a:solidFill>
                  <a:schemeClr val="bg1"/>
                </a:solidFill>
              </a:rPr>
              <a:t>I hear God.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我能听见神</a:t>
            </a:r>
            <a:endParaRPr lang="en-US" sz="3400" dirty="0" smtClean="0">
              <a:solidFill>
                <a:schemeClr val="bg1"/>
              </a:solidFill>
            </a:endParaRPr>
          </a:p>
          <a:p>
            <a:r>
              <a:rPr lang="en-US" sz="3400" b="1" dirty="0" smtClean="0">
                <a:solidFill>
                  <a:schemeClr val="bg1"/>
                </a:solidFill>
              </a:rPr>
              <a:t>I am authorized, empowered and equipped to do what Jesus did.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我可以有耶稣般的大能</a:t>
            </a:r>
            <a:endParaRPr lang="en-US" sz="3400" dirty="0" smtClean="0">
              <a:solidFill>
                <a:schemeClr val="bg1"/>
              </a:solidFill>
            </a:endParaRPr>
          </a:p>
          <a:p>
            <a:r>
              <a:rPr lang="en-US" sz="3400" b="1" dirty="0" smtClean="0">
                <a:solidFill>
                  <a:schemeClr val="bg1"/>
                </a:solidFill>
              </a:rPr>
              <a:t>I am commanded to do what Jesus did.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我奉命行耶稣所行的</a:t>
            </a:r>
            <a:endParaRPr lang="en-US" sz="3400" dirty="0" smtClean="0">
              <a:solidFill>
                <a:schemeClr val="bg1"/>
              </a:solidFill>
            </a:endParaRPr>
          </a:p>
          <a:p>
            <a:r>
              <a:rPr lang="en-US" sz="3400" b="1" dirty="0" smtClean="0">
                <a:solidFill>
                  <a:schemeClr val="bg1"/>
                </a:solidFill>
              </a:rPr>
              <a:t>I am commanded to love.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神命令我去爱</a:t>
            </a:r>
            <a:endParaRPr lang="en-US" sz="3400" dirty="0" smtClean="0">
              <a:solidFill>
                <a:schemeClr val="bg1"/>
              </a:solidFill>
            </a:endParaRPr>
          </a:p>
          <a:p>
            <a:r>
              <a:rPr lang="en-US" sz="3400" b="1" dirty="0" smtClean="0">
                <a:solidFill>
                  <a:schemeClr val="bg1"/>
                </a:solidFill>
              </a:rPr>
              <a:t>I am accepted by God.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我是被神接受的</a:t>
            </a:r>
            <a:endParaRPr lang="en-US" sz="3400" dirty="0" smtClean="0">
              <a:solidFill>
                <a:schemeClr val="bg1"/>
              </a:solidFill>
            </a:endParaRPr>
          </a:p>
          <a:p>
            <a:r>
              <a:rPr lang="en-US" sz="3400" b="1" dirty="0" smtClean="0">
                <a:solidFill>
                  <a:schemeClr val="bg1"/>
                </a:solidFill>
              </a:rPr>
              <a:t>I am blessed.</a:t>
            </a:r>
            <a:r>
              <a:rPr lang="zh-CN" altLang="en-US" sz="3400" b="1" dirty="0" smtClean="0">
                <a:solidFill>
                  <a:schemeClr val="bg1"/>
                </a:solidFill>
              </a:rPr>
              <a:t>我是受祝福的</a:t>
            </a:r>
            <a:endParaRPr lang="en-US" sz="3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96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I am free from sin.</a:t>
            </a:r>
            <a:r>
              <a:rPr lang="zh-CN" altLang="en-US" b="1" dirty="0" smtClean="0">
                <a:solidFill>
                  <a:schemeClr val="bg1"/>
                </a:solidFill>
              </a:rPr>
              <a:t>我已除去了罪的捆绑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b="1" dirty="0" smtClean="0">
                <a:solidFill>
                  <a:schemeClr val="bg1"/>
                </a:solidFill>
              </a:rPr>
              <a:t>I am not afraid.</a:t>
            </a:r>
            <a:r>
              <a:rPr lang="zh-CN" altLang="en-US" b="1" dirty="0" smtClean="0">
                <a:solidFill>
                  <a:schemeClr val="bg1"/>
                </a:solidFill>
              </a:rPr>
              <a:t>我不惧怕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b="1" dirty="0" smtClean="0">
                <a:solidFill>
                  <a:schemeClr val="bg1"/>
                </a:solidFill>
              </a:rPr>
              <a:t>I am bold.</a:t>
            </a:r>
            <a:r>
              <a:rPr lang="zh-CN" altLang="en-US" b="1" dirty="0" smtClean="0">
                <a:solidFill>
                  <a:schemeClr val="bg1"/>
                </a:solidFill>
              </a:rPr>
              <a:t>我是勇敢的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b="1" dirty="0" smtClean="0">
                <a:solidFill>
                  <a:schemeClr val="bg1"/>
                </a:solidFill>
              </a:rPr>
              <a:t>I am filled with the fullness of God.</a:t>
            </a:r>
            <a:r>
              <a:rPr lang="zh-CN" altLang="en-US" b="1" dirty="0" smtClean="0">
                <a:solidFill>
                  <a:schemeClr val="bg1"/>
                </a:solidFill>
              </a:rPr>
              <a:t>我满有神的形象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b="1" dirty="0" smtClean="0">
                <a:solidFill>
                  <a:schemeClr val="bg1"/>
                </a:solidFill>
              </a:rPr>
              <a:t>I am seat in heavenly places in Christ.</a:t>
            </a:r>
            <a:r>
              <a:rPr lang="zh-CN" altLang="en-US" b="1" dirty="0" smtClean="0">
                <a:solidFill>
                  <a:schemeClr val="bg1"/>
                </a:solidFill>
              </a:rPr>
              <a:t>我在天国与基督同坐</a:t>
            </a:r>
            <a:endParaRPr lang="en-US" dirty="0" smtClean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11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28600"/>
            <a:ext cx="8229600" cy="6049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Because of who God has made me</a:t>
            </a:r>
            <a:r>
              <a:rPr lang="en-US" b="1" dirty="0" smtClean="0">
                <a:solidFill>
                  <a:schemeClr val="bg1"/>
                </a:solidFill>
              </a:rPr>
              <a:t>: </a:t>
            </a:r>
            <a:r>
              <a:rPr lang="zh-CN" altLang="en-US" b="1" dirty="0" smtClean="0">
                <a:solidFill>
                  <a:schemeClr val="bg1"/>
                </a:solidFill>
              </a:rPr>
              <a:t>因为神已经造我成为：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I Love as Jesus loved</a:t>
            </a:r>
            <a:r>
              <a:rPr lang="en-US" b="1" dirty="0" smtClean="0">
                <a:solidFill>
                  <a:schemeClr val="bg1"/>
                </a:solidFill>
              </a:rPr>
              <a:t>. </a:t>
            </a:r>
            <a:r>
              <a:rPr lang="zh-CN" altLang="en-US" b="1" dirty="0" smtClean="0">
                <a:solidFill>
                  <a:schemeClr val="bg1"/>
                </a:solidFill>
              </a:rPr>
              <a:t>我像耶稣般被神所爱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I lay hands on the sick and see them recover</a:t>
            </a:r>
            <a:r>
              <a:rPr lang="en-US" b="1" dirty="0" smtClean="0">
                <a:solidFill>
                  <a:schemeClr val="bg1"/>
                </a:solidFill>
              </a:rPr>
              <a:t>. </a:t>
            </a:r>
            <a:r>
              <a:rPr lang="zh-CN" altLang="en-US" b="1" dirty="0" smtClean="0">
                <a:solidFill>
                  <a:schemeClr val="bg1"/>
                </a:solidFill>
              </a:rPr>
              <a:t>我按手，病就得医治。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I cast out demons</a:t>
            </a:r>
            <a:r>
              <a:rPr lang="en-US" b="1" dirty="0" smtClean="0">
                <a:solidFill>
                  <a:schemeClr val="bg1"/>
                </a:solidFill>
              </a:rPr>
              <a:t>.</a:t>
            </a:r>
            <a:r>
              <a:rPr lang="zh-CN" altLang="en-US" b="1" dirty="0" smtClean="0">
                <a:solidFill>
                  <a:schemeClr val="bg1"/>
                </a:solidFill>
              </a:rPr>
              <a:t>我赶鬼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I raise the dead</a:t>
            </a:r>
            <a:r>
              <a:rPr lang="en-US" b="1" dirty="0" smtClean="0">
                <a:solidFill>
                  <a:schemeClr val="bg1"/>
                </a:solidFill>
              </a:rPr>
              <a:t>.</a:t>
            </a:r>
            <a:r>
              <a:rPr lang="zh-CN" altLang="en-US" b="1" dirty="0" smtClean="0">
                <a:solidFill>
                  <a:schemeClr val="bg1"/>
                </a:solidFill>
              </a:rPr>
              <a:t>我使死人复活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I proclaim the Good News of Jesus and the Kingdom</a:t>
            </a:r>
            <a:r>
              <a:rPr lang="en-US" b="1" dirty="0" smtClean="0">
                <a:solidFill>
                  <a:schemeClr val="bg1"/>
                </a:solidFill>
              </a:rPr>
              <a:t>.</a:t>
            </a:r>
            <a:r>
              <a:rPr lang="zh-CN" altLang="en-US" b="1" dirty="0" smtClean="0">
                <a:solidFill>
                  <a:schemeClr val="bg1"/>
                </a:solidFill>
              </a:rPr>
              <a:t>我宣告天国的福音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I pray with expectancy</a:t>
            </a:r>
            <a:r>
              <a:rPr lang="en-US" b="1" dirty="0" smtClean="0">
                <a:solidFill>
                  <a:schemeClr val="bg1"/>
                </a:solidFill>
              </a:rPr>
              <a:t>.</a:t>
            </a:r>
            <a:r>
              <a:rPr lang="zh-CN" altLang="en-US" b="1" dirty="0" smtClean="0">
                <a:solidFill>
                  <a:schemeClr val="bg1"/>
                </a:solidFill>
              </a:rPr>
              <a:t>我的祷告充满期盼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I approach God with confidence</a:t>
            </a:r>
            <a:r>
              <a:rPr lang="en-US" b="1" dirty="0" smtClean="0">
                <a:solidFill>
                  <a:schemeClr val="bg1"/>
                </a:solidFill>
              </a:rPr>
              <a:t>.</a:t>
            </a:r>
            <a:r>
              <a:rPr lang="zh-CN" altLang="en-US" b="1" dirty="0" smtClean="0">
                <a:solidFill>
                  <a:schemeClr val="bg1"/>
                </a:solidFill>
              </a:rPr>
              <a:t>我带着信心靠近神。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b="1" dirty="0">
                <a:solidFill>
                  <a:schemeClr val="bg1"/>
                </a:solidFill>
              </a:rPr>
              <a:t>I have a growing relationship with God</a:t>
            </a:r>
            <a:r>
              <a:rPr lang="en-US" b="1" dirty="0" smtClean="0">
                <a:solidFill>
                  <a:schemeClr val="bg1"/>
                </a:solidFill>
              </a:rPr>
              <a:t>.</a:t>
            </a:r>
            <a:r>
              <a:rPr lang="zh-CN" altLang="en-US" b="1" dirty="0" smtClean="0">
                <a:solidFill>
                  <a:schemeClr val="bg1"/>
                </a:solidFill>
              </a:rPr>
              <a:t>我和神的关系日益增进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23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82" y="0"/>
            <a:ext cx="8991600" cy="5745163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solidFill>
                  <a:schemeClr val="bg1"/>
                </a:solidFill>
              </a:rPr>
              <a:t>I set my mind on things above.</a:t>
            </a:r>
            <a:r>
              <a:rPr lang="zh-CN" altLang="en-US" sz="3000" b="1" dirty="0" smtClean="0">
                <a:solidFill>
                  <a:schemeClr val="bg1"/>
                </a:solidFill>
              </a:rPr>
              <a:t>我只定睛上面的事</a:t>
            </a:r>
            <a:endParaRPr lang="en-US" sz="3000" dirty="0" smtClean="0">
              <a:solidFill>
                <a:schemeClr val="bg1"/>
              </a:solidFill>
            </a:endParaRPr>
          </a:p>
          <a:p>
            <a:r>
              <a:rPr lang="en-US" sz="3000" b="1" dirty="0" smtClean="0">
                <a:solidFill>
                  <a:schemeClr val="bg1"/>
                </a:solidFill>
              </a:rPr>
              <a:t>I forgive. </a:t>
            </a:r>
            <a:r>
              <a:rPr lang="zh-CN" altLang="en-US" sz="3000" b="1" dirty="0" smtClean="0">
                <a:solidFill>
                  <a:schemeClr val="bg1"/>
                </a:solidFill>
              </a:rPr>
              <a:t>我饶恕</a:t>
            </a:r>
            <a:endParaRPr lang="en-US" sz="3000" dirty="0" smtClean="0">
              <a:solidFill>
                <a:schemeClr val="bg1"/>
              </a:solidFill>
            </a:endParaRPr>
          </a:p>
          <a:p>
            <a:r>
              <a:rPr lang="en-US" sz="3000" b="1" dirty="0" smtClean="0">
                <a:solidFill>
                  <a:schemeClr val="bg1"/>
                </a:solidFill>
              </a:rPr>
              <a:t>I am becoming </a:t>
            </a:r>
            <a:r>
              <a:rPr lang="en-US" sz="3000" b="1" dirty="0" err="1" smtClean="0">
                <a:solidFill>
                  <a:schemeClr val="bg1"/>
                </a:solidFill>
              </a:rPr>
              <a:t>unoffendable</a:t>
            </a:r>
            <a:r>
              <a:rPr lang="en-US" sz="3000" b="1" dirty="0" smtClean="0">
                <a:solidFill>
                  <a:schemeClr val="bg1"/>
                </a:solidFill>
              </a:rPr>
              <a:t>.</a:t>
            </a:r>
            <a:r>
              <a:rPr lang="zh-CN" altLang="en-US" sz="3000" b="1" dirty="0" smtClean="0">
                <a:solidFill>
                  <a:schemeClr val="bg1"/>
                </a:solidFill>
              </a:rPr>
              <a:t>我正变成无可触犯</a:t>
            </a:r>
            <a:endParaRPr lang="en-US" sz="3000" dirty="0" smtClean="0">
              <a:solidFill>
                <a:schemeClr val="bg1"/>
              </a:solidFill>
            </a:endParaRPr>
          </a:p>
          <a:p>
            <a:r>
              <a:rPr lang="en-US" sz="3000" b="1" dirty="0" smtClean="0">
                <a:solidFill>
                  <a:schemeClr val="bg1"/>
                </a:solidFill>
              </a:rPr>
              <a:t>I help advance the Kingdom of God and destroy the works of the enemy. </a:t>
            </a:r>
            <a:r>
              <a:rPr lang="zh-CN" altLang="en-US" sz="3000" b="1" dirty="0" smtClean="0">
                <a:solidFill>
                  <a:schemeClr val="bg1"/>
                </a:solidFill>
              </a:rPr>
              <a:t>我摧毁仇敌的工作，扩张神的国度</a:t>
            </a:r>
            <a:endParaRPr lang="en-US" sz="3000" dirty="0" smtClean="0">
              <a:solidFill>
                <a:schemeClr val="bg1"/>
              </a:solidFill>
            </a:endParaRPr>
          </a:p>
          <a:p>
            <a:r>
              <a:rPr lang="en-US" sz="3000" b="1" dirty="0" smtClean="0">
                <a:solidFill>
                  <a:schemeClr val="bg1"/>
                </a:solidFill>
              </a:rPr>
              <a:t>I continue the ministry of Jesus wherever I go. </a:t>
            </a:r>
            <a:r>
              <a:rPr lang="zh-CN" altLang="en-US" sz="3000" b="1" dirty="0" smtClean="0">
                <a:solidFill>
                  <a:schemeClr val="bg1"/>
                </a:solidFill>
              </a:rPr>
              <a:t>我所到之处都作耶稣的事工</a:t>
            </a:r>
            <a:endParaRPr lang="en-US" sz="3000" dirty="0" smtClean="0">
              <a:solidFill>
                <a:schemeClr val="bg1"/>
              </a:solidFill>
            </a:endParaRPr>
          </a:p>
          <a:p>
            <a:r>
              <a:rPr lang="en-US" sz="3000" b="1" dirty="0" smtClean="0">
                <a:solidFill>
                  <a:schemeClr val="bg1"/>
                </a:solidFill>
              </a:rPr>
              <a:t>I worship God.</a:t>
            </a:r>
            <a:r>
              <a:rPr lang="zh-CN" altLang="en-US" sz="3000" b="1" dirty="0" smtClean="0">
                <a:solidFill>
                  <a:schemeClr val="bg1"/>
                </a:solidFill>
              </a:rPr>
              <a:t>我敬拜神</a:t>
            </a:r>
            <a:endParaRPr lang="en-US" sz="3000" dirty="0" smtClean="0">
              <a:solidFill>
                <a:schemeClr val="bg1"/>
              </a:solidFill>
            </a:endParaRPr>
          </a:p>
          <a:p>
            <a:r>
              <a:rPr lang="en-US" sz="3000" b="1" dirty="0" smtClean="0">
                <a:solidFill>
                  <a:schemeClr val="bg1"/>
                </a:solidFill>
              </a:rPr>
              <a:t>I give thanks to God in all things.</a:t>
            </a:r>
            <a:r>
              <a:rPr lang="zh-CN" altLang="en-US" sz="3000" b="1" dirty="0" smtClean="0">
                <a:solidFill>
                  <a:schemeClr val="bg1"/>
                </a:solidFill>
              </a:rPr>
              <a:t>我凡事感恩</a:t>
            </a:r>
            <a:endParaRPr lang="en-US" sz="3000" dirty="0" smtClean="0">
              <a:solidFill>
                <a:schemeClr val="bg1"/>
              </a:solidFill>
            </a:endParaRPr>
          </a:p>
          <a:p>
            <a:r>
              <a:rPr lang="en-US" sz="3000" b="1" dirty="0" smtClean="0">
                <a:solidFill>
                  <a:schemeClr val="bg1"/>
                </a:solidFill>
              </a:rPr>
              <a:t>I love God with all my heart, all my soul and all my strength.</a:t>
            </a:r>
            <a:r>
              <a:rPr lang="zh-CN" altLang="en-US" sz="3000" b="1" dirty="0" smtClean="0">
                <a:solidFill>
                  <a:schemeClr val="bg1"/>
                </a:solidFill>
              </a:rPr>
              <a:t>我用全心全意和全人来爱神</a:t>
            </a:r>
            <a:endParaRPr lang="en-US" sz="3000" dirty="0" smtClean="0">
              <a:solidFill>
                <a:schemeClr val="bg1"/>
              </a:solidFill>
            </a:endParaRPr>
          </a:p>
          <a:p>
            <a:r>
              <a:rPr lang="en-US" sz="3000" b="1" dirty="0" smtClean="0">
                <a:solidFill>
                  <a:schemeClr val="bg1"/>
                </a:solidFill>
              </a:rPr>
              <a:t>I trust God.</a:t>
            </a:r>
            <a:r>
              <a:rPr lang="zh-CN" altLang="en-US" sz="3000" b="1" dirty="0" smtClean="0">
                <a:solidFill>
                  <a:schemeClr val="bg1"/>
                </a:solidFill>
              </a:rPr>
              <a:t>我信任神</a:t>
            </a:r>
            <a:endParaRPr lang="en-US" sz="3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57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804</Words>
  <Application>Microsoft Office PowerPoint</Application>
  <PresentationFormat>On-screen Show (4:3)</PresentationFormat>
  <Paragraphs>64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复活节的要义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KPIC</dc:creator>
  <cp:lastModifiedBy>KPIC</cp:lastModifiedBy>
  <cp:revision>15</cp:revision>
  <dcterms:created xsi:type="dcterms:W3CDTF">2019-04-21T14:12:10Z</dcterms:created>
  <dcterms:modified xsi:type="dcterms:W3CDTF">2019-04-21T19:31:50Z</dcterms:modified>
</cp:coreProperties>
</file>