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71" r:id="rId4"/>
    <p:sldId id="273" r:id="rId5"/>
    <p:sldId id="274" r:id="rId6"/>
    <p:sldId id="264" r:id="rId7"/>
    <p:sldId id="267" r:id="rId8"/>
    <p:sldId id="262" r:id="rId9"/>
    <p:sldId id="266" r:id="rId10"/>
    <p:sldId id="265" r:id="rId11"/>
    <p:sldId id="270" r:id="rId12"/>
    <p:sldId id="268" r:id="rId13"/>
    <p:sldId id="269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0667" autoAdjust="0"/>
  </p:normalViewPr>
  <p:slideViewPr>
    <p:cSldViewPr snapToGrid="0" snapToObjects="1">
      <p:cViewPr varScale="1">
        <p:scale>
          <a:sx n="56" d="100"/>
          <a:sy n="56" d="100"/>
        </p:scale>
        <p:origin x="-45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3/18/19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过了红海，然后呢？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带以色列人出埃及只是祂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神拯救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他们的开始，至终是要带他们进应许地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那流奶与蜜的地方。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从出埃及到进迦南，神要预备他们。神是如何预备他们进迦南呢？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停留在西奈山，呆了九个月，做什么呢？颁律法、建会幕，要让他们有规矩，知道如何活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如何作祂的儿女、祂的子民。活得像祂。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到西奈山之前，我们来看看所发生的两件事：他们要吃的、喝的。我们需要，耶稣被恶者试探的第一个，耶稣是怎么回答的呢？人活着，不是单靠食物，乃是靠神口里所出的一切话。（太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，申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8:3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你也要记念耶和华你的神在旷野引导你这四十年，是要苦炼你、试验你，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要知道你心内如何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，肯守祂的诫命不肯。祂苦炼你，任你饥饿，将你和你列祖所不认识的吗哪赐给你吃，使你知道，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人活着，不是单靠食物，乃是靠神口里所出的一切话。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（申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8:2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属灵的实际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神是鉴查人心的，祂不看人的外貌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守律法可以以外表来守吗？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吗哪的大小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=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香菜的种子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甜美的：诗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34:8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119:103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，像蜂蜜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今天我们吃多少养生的药丸，一把一把的。以色列人出埃及后，吃吗哪四十年，吗哪一定非常营养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从天上来：约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6:33</a:t>
            </a: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在晚上来：因为世界的黑暗。耶稣来到这个世界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世界的光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与露同降：耶稣与圣灵的关系，民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，露水使得吗哪不碰地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降在旷野：是因为神的怜悯与恩典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在以色列人抱怨之后：还是有恩典，就像耶稣在十字架上求神赦免那些钉祂的人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与他们同在：不管以色列人在旷野到了那里，那里就有吗哪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你得想要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6:35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，路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15:17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55:1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</a:t>
            </a: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你得弯腰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得着耶稣人最大的拦阻就是骄傲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早早去找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日头一发热，就消化了（出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16:26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）。当趁耶和华可寻找的时候寻找祂，相近的时候求告祂（赛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55:6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别人不得代劳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主日信息、主日学、别人的见证都非常有限，大家其实心里有数。约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6:51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6:63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又是讲到灵里的需要，灵里的吃喝。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得着吗哪是我们信主的人一辈子的事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读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神的话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、研究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神的话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、默想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神的话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。我们需要今天的亮光、今天的经历。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神的话</a:t>
            </a:r>
            <a:r>
              <a:rPr lang="en-US" altLang="zh-CN" sz="3600" b="1" u="sng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就是耶稣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耶稣说祂的肉是可以吃的，祂的血是可以喝的。（约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6:55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）对你是什么意思呢？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strike="sngStrike" dirty="0" smtClean="0">
                <a:latin typeface="华文楷体"/>
                <a:ea typeface="华文楷体"/>
                <a:cs typeface="华文楷体"/>
              </a:rPr>
              <a:t>当以色列人进了应许地，吗哪就止住了，是因为那是预表得着了在基督耶稣里的产业，也是我们从祂世上的事奉进到天上的事奉的认识与意会。</a:t>
            </a:r>
            <a:endParaRPr lang="en-US" sz="3600" strike="sngStrike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五饼二鱼的神迹之后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我就是生命的粮。（约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6:48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基督徒的世界观应当包括今生与永生。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若是一个人的世界观只有今世，他如何活就反应出他的世界观：追求名利、享受，只看现在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神天天用云柱、火柱带领以色列人，会不供应他们的需要吗？可是神要我们求、要我们等。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这样的事在以色列人出了埃及以后并不是第一次。过红海没有几天，以色列人也找不着水喝，好不容易到了玛拉，水苦，百姓就向摩西抱怨、、、。三个月后，他们到了西奈的旷野，这事就发生在这之间，百姓又向摩西抱怨、、、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在神从天上赐吗哪的时候，摩西告诉以色列人说：「我们算什么，你们的怨言不是向我们发的，乃是向耶和华发的。」（出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干渴是事实：以色列人的如何面对？摩西又是如何面对的呢？这是我们要学会的功课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凡事信靠神。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在西奈山，神的第一个启示是？祂的心是怎样的？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颁律法的用意到底是什么？是不是好像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马太福音中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章的登山宝训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？都是在讲天国的文化，天国的价值观，天上的律法。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马太福音中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章的登山宝训？与西奈山上所颁的律法，那个难守？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律法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关系，人与神的关系，人与人的关系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我们有孩子的，家里有规矩的用意是什么呢？如果是出于爱，绝不会是？？是要教导孩子，能够做个有用的人、做个有出息的人、做个人会接纳的人、做个良善的人、做个被人尊敬的人、、、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神给以色列人律法，因为在神的家里也有规矩，只是在神家中有恩典、有真理。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b="1" u="sng" dirty="0" smtClean="0">
                <a:latin typeface="华文楷体"/>
                <a:ea typeface="华文楷体"/>
                <a:cs typeface="华文楷体"/>
              </a:rPr>
              <a:t>十诫都是在讲心、讲里面（灵）。除了安息日其他九条新约都提过，因为主耶稣是安息日的主，神要我们时时安息在祂里面。安息日是为人设的，人不是为安息日设的。安息是要我们歇了自己的工（正如神歇了祂的创造、祂的拯救一样），不再靠自己的能力转而依靠神的能力。</a:t>
            </a:r>
            <a:endParaRPr lang="en-US" altLang="zh-CN" sz="3600" b="1" u="sng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en-US" sz="3600" b="1" u="sng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风浪中能睡，是安息(太8:23-27)。过约但，在耶利哥平原行割礼，是安息(书5:2-8)。面对敌军無力抵挡，却设立歌唱，赞美的走在军前，是安息(历下20:21-22)。有一幅画，山崖边岔出来的树枝上，小鸟和母親在鸟巢裡窝着，在风雨中摇曳，是安息。面对挫折能不生气，不抱怨，仍抓住神，是安息。魔鬼給谎言说，"我兒子是不会改变的。在我有生之年，我丈夫是不会改变的...。" 但学習与神站同一边，哈! 哈! 哈! 嗤笑仇敌的谎言，是安息。</a:t>
            </a:r>
            <a:endParaRPr lang="en-US" altLang="zh-CN" sz="3600" b="1" u="sng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律法是善的，是为过犯加添的。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在神的眼中，人的生命应该是这样的，不信主的人也知道一个人有看得见、看不见的成分。信了主的人更能体会人有灵、有魂、有体。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人有了与神的关系才会变成正常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神计划中的那样，是照着祂的形象活的，是丰盛的，是有神的美善的。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神的恩典就是要领人回转向祂。还是你藐视祂丰富的恩慈、宽容、忍耐，不晓得祂的恩慈是领你悔改呢？（罗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当我们与基督一同活过来的时候，神就：又涂抹了在律例上所写、攻击我们、有碍于我们的字据，把它撤去，钉在十字架上。（歌罗西书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2:14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3/18/19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出埃及记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-4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02775"/>
            <a:ext cx="8229600" cy="42489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3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你也要记念耶和华你的神在旷野引导你这四十年，是要苦炼你、试验你，</a:t>
            </a:r>
            <a:r>
              <a:rPr lang="zh-CN" altLang="en-US" sz="3800" b="1" u="sng" dirty="0">
                <a:solidFill>
                  <a:srgbClr val="FF66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要知道你心内如何</a:t>
            </a:r>
            <a:r>
              <a:rPr lang="zh-CN" altLang="en-US" sz="3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，肯守祂的诫命不肯。祂苦炼你，任你饥饿，将你和你列祖所不认识的吗哪赐给你吃，使你知道，人活着，不是单靠食物，乃是靠神口里所出的一切话。（申</a:t>
            </a:r>
            <a:r>
              <a:rPr lang="en-US" altLang="zh-CN" sz="3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8:2</a:t>
            </a:r>
            <a:r>
              <a:rPr lang="zh-CN" altLang="en-US" sz="3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</a:t>
            </a:r>
            <a:r>
              <a:rPr lang="zh-CN" altLang="en-US" sz="3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02775"/>
            <a:ext cx="8229600" cy="42489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这吗哪仿佛芫荽子，又好像珍珠。百姓周围行走，把吗哪收起来，或用磨推</a:t>
            </a:r>
            <a:r>
              <a:rPr lang="zh-CN" alt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或用臼捣，煮在锅中，又做成饼，滋味好像新油。夜间露水降在营中，吗哪也随着降下。（民数记</a:t>
            </a:r>
            <a:r>
              <a:rPr lang="en-US" altLang="zh-CN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11:7</a:t>
            </a: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9</a:t>
            </a: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6454943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riander.pn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6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9015523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02775"/>
            <a:ext cx="8229600" cy="42489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吗哪正显示耶稣基督是</a:t>
            </a:r>
            <a:endParaRPr lang="en-US" altLang="zh-CN" sz="40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自为卑微（出</a:t>
            </a:r>
            <a:r>
              <a:rPr lang="en-US" altLang="zh-CN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16:14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，腓</a:t>
            </a:r>
            <a:r>
              <a:rPr lang="en-US" altLang="zh-CN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2:6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永存的本质（</a:t>
            </a:r>
            <a:r>
              <a:rPr lang="zh-CN" altLang="en-US" sz="3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出</a:t>
            </a:r>
            <a:r>
              <a:rPr lang="en-US" altLang="zh-CN" sz="3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16:14</a:t>
            </a:r>
            <a:r>
              <a:rPr lang="zh-CN" altLang="en-US" sz="3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约</a:t>
            </a:r>
            <a:r>
              <a:rPr lang="en-US" altLang="zh-CN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8:53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59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圣洁的（出</a:t>
            </a:r>
            <a:r>
              <a:rPr lang="en-US" altLang="zh-CN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16:31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甜美的（出</a:t>
            </a:r>
            <a:r>
              <a:rPr lang="en-US" altLang="zh-CN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16:31</a:t>
            </a: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使人得滋养的</a:t>
            </a:r>
            <a:endParaRPr lang="en-US" sz="3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660696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02775"/>
            <a:ext cx="8229600" cy="42489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吗哪也显示耶稣基督是如何出现的</a:t>
            </a:r>
            <a:endParaRPr lang="en-US" altLang="zh-CN" sz="40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从天上来</a:t>
            </a:r>
            <a:endParaRPr lang="en-US" altLang="zh-CN" sz="36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在晚上来</a:t>
            </a:r>
            <a:endParaRPr lang="en-US" altLang="zh-CN" sz="36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与露同降</a:t>
            </a:r>
            <a:endParaRPr lang="en-US" altLang="zh-CN" sz="36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降在旷野</a:t>
            </a:r>
          </a:p>
          <a:p>
            <a:pPr lvl="1" algn="just">
              <a:buFont typeface="Wingdings" charset="2"/>
              <a:buChar char="Ø"/>
            </a:pPr>
            <a:r>
              <a:rPr lang="zh-CN" altLang="en-US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在以色列人抱怨之后</a:t>
            </a:r>
            <a:endParaRPr lang="en-US" altLang="zh-CN" sz="36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与他们同在</a:t>
            </a:r>
            <a:endParaRPr lang="en-US" altLang="zh-CN" sz="36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688665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02775"/>
            <a:ext cx="8229600" cy="42489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如何得着吗哪呢？</a:t>
            </a:r>
            <a:endParaRPr lang="en-US" altLang="zh-CN" sz="36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你得想要</a:t>
            </a:r>
            <a:endParaRPr lang="en-US" altLang="zh-CN" sz="40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你得弯腰</a:t>
            </a: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早早去找</a:t>
            </a:r>
            <a:endParaRPr lang="en-US" altLang="zh-CN" sz="40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别人不能代劳</a:t>
            </a:r>
            <a:endParaRPr lang="en-US" altLang="zh-CN" sz="40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503673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45054"/>
            <a:ext cx="8229600" cy="44509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我们的祖宗在旷野吃过吗哪，如經上写着说：</a:t>
            </a: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祂从天上赐下粮来给他们吃。耶稣说：我实实在在的告诉你们，那从天上来的粮不是摩西赐给你们的，乃是我父将天上来的真粮赐给你们</a:t>
            </a: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endParaRPr lang="en-US" sz="4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92015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45054"/>
            <a:ext cx="8229600" cy="44509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</a:t>
            </a:r>
            <a:r>
              <a:rPr lang="zh-CN" altLang="en-US" sz="4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神的粮就是那从天上降下来、赐生命给世界的。</a:t>
            </a: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他们说：主啊，常降这粮赐给我们！</a:t>
            </a: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耶稣说：我就是生命的粮。到我这里来的，必定不饿；信我的，永远不渴。 </a:t>
            </a:r>
            <a:r>
              <a:rPr 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(</a:t>
            </a: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约翰福音</a:t>
            </a:r>
            <a:r>
              <a:rPr lang="en-US" altLang="zh-CN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6:31</a:t>
            </a:r>
            <a:r>
              <a:rPr lang="zh-CN" alt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35</a:t>
            </a:r>
            <a:r>
              <a:rPr lang="en-US" sz="4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)</a:t>
            </a:r>
            <a:endParaRPr lang="en-US" sz="44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10709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45054"/>
            <a:ext cx="8229600" cy="44509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主耶和华说：日子将到，我必命饥荒降在地上。人饥饿非因无并，干渴非因无水，乃因不听耶和华的话。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(</a:t>
            </a: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阿摩司书</a:t>
            </a:r>
            <a:r>
              <a:rPr lang="en-US" altLang="zh-CN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8:11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)</a:t>
            </a:r>
            <a:endParaRPr lang="en-US" sz="48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937292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45054"/>
            <a:ext cx="8229600" cy="44509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我必在何烈的磐石那里，站在你面前。你要击打磐石，从磐石里必有水流出来，使百姓可以喝。摩西就在以色列的长老眼前这样行了。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(</a:t>
            </a: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出埃及记</a:t>
            </a:r>
            <a:r>
              <a:rPr lang="zh-CN" altLang="zh-CN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7</a:t>
            </a:r>
            <a:r>
              <a:rPr lang="en-US" altLang="zh-CN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:6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)</a:t>
            </a:r>
            <a:endParaRPr lang="en-US" sz="48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2622373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45054"/>
            <a:ext cx="8229600" cy="44509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我向埃及人所行的事，你们都看见了，且看见我如鹰将你们背在翅膀上，带来归我。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(</a:t>
            </a: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出</a:t>
            </a:r>
            <a:r>
              <a:rPr lang="en-US" altLang="zh-CN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19:4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)</a:t>
            </a:r>
            <a:endParaRPr lang="en-US" sz="48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833030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45054"/>
            <a:ext cx="8229600" cy="44509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这样，律法是我们训蒙的师傅，引我们到基督那里，使我们因信称义。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(</a:t>
            </a: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加拉太书</a:t>
            </a:r>
            <a:r>
              <a:rPr lang="zh-CN" altLang="zh-CN" sz="4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</a:t>
            </a:r>
            <a:r>
              <a:rPr lang="en-US" altLang="zh-CN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:24</a:t>
            </a:r>
            <a:r>
              <a:rPr 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)</a:t>
            </a:r>
            <a:endParaRPr lang="en-US" sz="48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78496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45054"/>
            <a:ext cx="8229600" cy="44509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zh-CN" altLang="en-US" sz="4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律法是要使我们</a:t>
            </a:r>
            <a:endParaRPr lang="en-US" altLang="zh-CN" sz="48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越来越认识神</a:t>
            </a:r>
            <a:endParaRPr lang="en-US" altLang="zh-CN" sz="40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与祂有关系、与祂同在</a:t>
            </a:r>
            <a:endParaRPr lang="en-US" altLang="zh-CN" sz="40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有爱的、利他的</a:t>
            </a: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知道如何活</a:t>
            </a:r>
            <a:endParaRPr lang="en-US" altLang="zh-CN" sz="40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Wingdings" charset="2"/>
              <a:buChar char="Ø"/>
            </a:pPr>
            <a:r>
              <a:rPr lang="zh-CN" altLang="en-US" sz="40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有丰盛、得胜的生命</a:t>
            </a:r>
            <a:endParaRPr lang="en-US" altLang="zh-CN" sz="4000" b="1" dirty="0" smtClean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西奈山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0527382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Paper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13441</TotalTime>
  <Words>1325</Words>
  <Application>Microsoft Macintosh PowerPoint</Application>
  <PresentationFormat>On-screen Show (4:3)</PresentationFormat>
  <Paragraphs>105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中文讲章大纲</vt:lpstr>
      <vt:lpstr>西奈山</vt:lpstr>
      <vt:lpstr>西奈山</vt:lpstr>
      <vt:lpstr>西奈山</vt:lpstr>
      <vt:lpstr>PowerPoint Presentation</vt:lpstr>
      <vt:lpstr>西奈山</vt:lpstr>
      <vt:lpstr>西奈山</vt:lpstr>
      <vt:lpstr>西奈山</vt:lpstr>
      <vt:lpstr>西奈山</vt:lpstr>
      <vt:lpstr>西奈山</vt:lpstr>
      <vt:lpstr>西奈山</vt:lpstr>
      <vt:lpstr>西奈山</vt:lpstr>
      <vt:lpstr>西奈山</vt:lpstr>
      <vt:lpstr>西奈山</vt:lpstr>
      <vt:lpstr>西奈山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逾越节</dc:title>
  <dc:subject/>
  <dc:creator>Cheng-Kuo Chi</dc:creator>
  <cp:keywords/>
  <dc:description/>
  <cp:lastModifiedBy>Cheng-Kuo Chi</cp:lastModifiedBy>
  <cp:revision>87</cp:revision>
  <cp:lastPrinted>2019-03-21T22:04:52Z</cp:lastPrinted>
  <dcterms:created xsi:type="dcterms:W3CDTF">2016-05-13T13:17:24Z</dcterms:created>
  <dcterms:modified xsi:type="dcterms:W3CDTF">2019-03-24T13:45:46Z</dcterms:modified>
  <cp:category/>
</cp:coreProperties>
</file>