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643" r:id="rId2"/>
    <p:sldId id="614" r:id="rId3"/>
    <p:sldId id="652" r:id="rId4"/>
    <p:sldId id="615" r:id="rId5"/>
    <p:sldId id="616" r:id="rId6"/>
    <p:sldId id="617" r:id="rId7"/>
    <p:sldId id="577" r:id="rId8"/>
    <p:sldId id="619" r:id="rId9"/>
    <p:sldId id="620" r:id="rId10"/>
    <p:sldId id="621" r:id="rId11"/>
    <p:sldId id="622" r:id="rId12"/>
    <p:sldId id="623" r:id="rId13"/>
    <p:sldId id="624" r:id="rId14"/>
    <p:sldId id="625" r:id="rId15"/>
    <p:sldId id="626" r:id="rId16"/>
    <p:sldId id="627" r:id="rId17"/>
    <p:sldId id="628" r:id="rId18"/>
    <p:sldId id="629" r:id="rId19"/>
    <p:sldId id="630" r:id="rId20"/>
    <p:sldId id="631" r:id="rId21"/>
    <p:sldId id="632" r:id="rId22"/>
    <p:sldId id="633" r:id="rId23"/>
    <p:sldId id="634" r:id="rId24"/>
    <p:sldId id="636" r:id="rId25"/>
    <p:sldId id="641" r:id="rId26"/>
    <p:sldId id="642" r:id="rId27"/>
    <p:sldId id="640" r:id="rId28"/>
    <p:sldId id="639" r:id="rId29"/>
    <p:sldId id="635" r:id="rId30"/>
    <p:sldId id="637" r:id="rId31"/>
    <p:sldId id="638" r:id="rId32"/>
    <p:sldId id="655" r:id="rId33"/>
    <p:sldId id="657" r:id="rId34"/>
    <p:sldId id="656" r:id="rId35"/>
    <p:sldId id="654" r:id="rId36"/>
    <p:sldId id="659" r:id="rId37"/>
    <p:sldId id="660" r:id="rId38"/>
    <p:sldId id="661" r:id="rId39"/>
    <p:sldId id="658" r:id="rId40"/>
    <p:sldId id="649" r:id="rId41"/>
    <p:sldId id="650" r:id="rId42"/>
    <p:sldId id="651" r:id="rId43"/>
    <p:sldId id="647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8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interSettings" Target="printerSettings/printerSettings1.bin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3/17/19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3/17/19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6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JPG"/><Relationship Id="rId5" Type="http://schemas.openxmlformats.org/officeDocument/2006/relationships/image" Target="../media/image11.JPG"/><Relationship Id="rId6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67941" y="1180596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我的人生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571174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傳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道書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少年人哪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、你在幼年時當快樂．在幼年的日子、使你的心歡暢、行你心所願行的、看你眼所愛看的、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卻要知道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為這一切的事、神必審問你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552268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傳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道書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你趁著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年幼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、衰敗的日子尚未來到、就是你所說、我毫無喜樂的那些年日未曾臨近之先、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當記念造你的主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3845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傳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道書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12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 13 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這些事都已聽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見了．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總意就是敬畏　神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謹守他的誡命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這是人所當盡的本分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886379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箴言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敬畏耶和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、是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智慧的開端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認識至聖者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、便是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聰明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7694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詩篇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敬畏耶和華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是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智慧的開端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凡遵行他命令的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是聰明人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．耶和華是永遠當讚美的。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49053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511990"/>
            <a:ext cx="8023412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翻轉之路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 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（三）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過紅海</a:t>
            </a:r>
            <a:r>
              <a:rPr lang="en-US" altLang="zh-TW" sz="9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9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敬畏神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9308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1048199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第一步：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離開埃及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76327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1048199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第二步：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過紅海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486347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75010" y="299363"/>
            <a:ext cx="852378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:17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18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法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老容百姓去的時候、非利士地的道路雖近、神卻不領他們從那裡走、因為　神</a:t>
            </a:r>
            <a:r>
              <a:rPr lang="zh-CN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说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、恐怕百姓遇見打仗後悔、就回埃及去。所以 神領百姓繞道而行、走紅海曠野的路．以色列人出埃及地、都帶著兵器上去。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458477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75010" y="299363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20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22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他們從疏割起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行、在曠野邊的以倘安營。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日間耶和華在雲柱中領他們的路、夜間在火柱中光照他們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、使他們日夜都可以行走．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日間雲柱、夜間火柱、總不離開百姓的面前</a:t>
            </a:r>
            <a:r>
              <a:rPr lang="zh-CN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132601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75010" y="299363"/>
            <a:ext cx="852378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14:5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7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有人告訴埃及王說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、百姓逃跑、法老和他的臣僕就向百姓變心、</a:t>
            </a:r>
            <a:r>
              <a:rPr lang="zh-CN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说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、我們容以色列人去不再服事我們、這作的是甚麼事呢。法老就預備他的車輛、帶領軍兵同去． 並帶著六百輛特選的車、和埃及所有的車、每輛都有車兵長。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149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423279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8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0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埃及人追趕他們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．法老一切的馬匹、車輛、馬兵、與軍兵、就在海邊上靠近比哈希錄對著巴力洗分、在他們安營的地方追上了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法老臨近的時候、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以色列人舉目看見埃及人趕來、就甚懼怕、向耶和華哀求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15232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144467"/>
            <a:ext cx="852378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11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12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他們對摩西說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難道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在埃及沒有墳地、你把我們帶來死在曠野麼、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你為甚麼這樣待我們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、將我們從埃及領出來呢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我們在埃及豈沒有對你說過、不要攪擾我們、容我們服事埃及人麼、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因為服事埃及人比死在曠野還好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35859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702091"/>
            <a:ext cx="8523786" cy="5770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14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摩西對百姓說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不要懼怕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只管站住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看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耶和華今天向你們所要施行的救恩、因為你們今天所看見的埃及人、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必永遠不再看見了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耶和華必為你們爭戰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、你們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只管靜默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不要作聲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1956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345831"/>
            <a:ext cx="852378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15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17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耶和華對摩西說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、你為甚麼向我哀求呢、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你吩咐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以色列人往前走。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你舉手向海伸杖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、把水分開。以色列人要下海中走乾地。我要使埃及人的心剛硬、他們就跟著下去、我要在法老和他的全軍、車輛、馬兵上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得榮耀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8488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345831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18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zh-TW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0</a:t>
            </a:r>
            <a:r>
              <a:rPr 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在法老、和他的車輛、馬兵上、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得榮耀的時候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埃及人就知道我是耶和華了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。在以色列營前行走神的使者、轉到他們後邊去、雲柱也從他們前邊轉到他們後邊立住。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在埃及營和以色列營中間有雲柱、一邊黑暗、一邊發光、終夜兩下不得相近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67822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摩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西向海伸杖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、耶和華便用大東風、使海水一夜退去、水便分開、海就成了乾地。以色列人下海中走乾地、水在他們的左右作了牆垣。埃及人追趕他們、法老一切的馬匹、車輛、和馬兵、都跟著下到海中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3265010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5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到了晨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更的時候、耶和華從雲火中埃及的軍兵觀看、使埃及的軍兵混亂了。又使他們的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車輪脫落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、難以行走、以致埃及人說、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我們從以色列人面前逃跑罷、因耶和華為他們攻擊我們了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93446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26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7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耶和華對摩西說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你向海伸杖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、叫水仍合在埃及人並他們的車輛、馬兵身上。摩西就向海伸杖、到了天一亮、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海水仍舊復原、埃及人避水逃跑的時候、耶和華把他們推翻在海中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5780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28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水就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回流、淹沒了車輛、和馬兵．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那些跟著以色列人下海法老的全軍、連一個也沒有剩下。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以色列人卻在海中走乾地、水在他們的左右作了牆垣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963670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30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31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當耶和華這樣拯救以色列人脫離埃及人的手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、以色列人看見埃及人的死屍都在海邊了。以色列人看見耶和華向埃及人所行的大事、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就敬畏耶和華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、又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信服他和他的僕人摩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西。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4932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1048199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考古證據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445529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xodus rou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0"/>
            <a:ext cx="9058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2963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each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71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84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uweib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80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uweib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9149" y="3727892"/>
            <a:ext cx="80234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b="1" dirty="0" smtClean="0">
                <a:solidFill>
                  <a:srgbClr val="FFFFFF"/>
                </a:solidFill>
              </a:rPr>
              <a:t>“</a:t>
            </a:r>
            <a:r>
              <a:rPr lang="en-US" sz="4000" b="1" dirty="0" err="1" smtClean="0">
                <a:solidFill>
                  <a:srgbClr val="FFFFFF"/>
                </a:solidFill>
              </a:rPr>
              <a:t>Nuwayba</a:t>
            </a:r>
            <a:r>
              <a:rPr lang="en-US" sz="4000" b="1" dirty="0" smtClean="0">
                <a:solidFill>
                  <a:srgbClr val="FFFFFF"/>
                </a:solidFill>
              </a:rPr>
              <a:t>‘ </a:t>
            </a:r>
            <a:r>
              <a:rPr lang="en-US" sz="4000" b="1" dirty="0">
                <a:solidFill>
                  <a:srgbClr val="FFFFFF"/>
                </a:solidFill>
              </a:rPr>
              <a:t>al </a:t>
            </a:r>
            <a:r>
              <a:rPr lang="en-US" sz="4000" b="1" dirty="0" err="1" smtClean="0">
                <a:solidFill>
                  <a:srgbClr val="FFFFFF"/>
                </a:solidFill>
              </a:rPr>
              <a:t>Muzayyinah</a:t>
            </a:r>
            <a:r>
              <a:rPr lang="zh-TW" altLang="en-US" sz="4000" b="1" dirty="0" smtClean="0">
                <a:solidFill>
                  <a:srgbClr val="FFFFFF"/>
                </a:solidFill>
              </a:rPr>
              <a:t>”</a:t>
            </a:r>
            <a:endParaRPr lang="en-US" sz="4000" b="1" dirty="0" smtClean="0">
              <a:solidFill>
                <a:srgbClr val="FFFFFF"/>
              </a:solidFill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000" b="1" dirty="0">
                <a:solidFill>
                  <a:srgbClr val="FFFF00"/>
                </a:solidFill>
              </a:rPr>
              <a:t>Waters of Moses Opening</a:t>
            </a:r>
            <a:r>
              <a:rPr lang="en-US" sz="4000" dirty="0">
                <a:solidFill>
                  <a:srgbClr val="FFFF00"/>
                </a:solidFill>
              </a:rPr>
              <a:t> </a:t>
            </a:r>
            <a:endParaRPr lang="en-US" altLang="zh-TW" sz="4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515958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pilla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096" y="0"/>
            <a:ext cx="4574903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8418" y="805201"/>
            <a:ext cx="492533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兩根柱子：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埃及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死亡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水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法老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雅威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所羅門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125211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seearab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86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ralw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731" y="3417239"/>
            <a:ext cx="2784681" cy="3303841"/>
          </a:xfrm>
          <a:prstGeom prst="rect">
            <a:avLst/>
          </a:prstGeom>
        </p:spPr>
      </p:pic>
      <p:pic>
        <p:nvPicPr>
          <p:cNvPr id="4" name="Picture 3" descr="manandhors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92" y="3277833"/>
            <a:ext cx="2784680" cy="3443248"/>
          </a:xfrm>
          <a:prstGeom prst="rect">
            <a:avLst/>
          </a:prstGeom>
        </p:spPr>
      </p:pic>
      <p:pic>
        <p:nvPicPr>
          <p:cNvPr id="5" name="Picture 4" descr="exwheel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732" y="185875"/>
            <a:ext cx="3996022" cy="2890594"/>
          </a:xfrm>
          <a:prstGeom prst="rect">
            <a:avLst/>
          </a:prstGeom>
        </p:spPr>
      </p:pic>
      <p:pic>
        <p:nvPicPr>
          <p:cNvPr id="6" name="Picture 5" descr="exwheel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92" y="185875"/>
            <a:ext cx="4057977" cy="2890594"/>
          </a:xfrm>
          <a:prstGeom prst="rect">
            <a:avLst/>
          </a:prstGeom>
        </p:spPr>
      </p:pic>
      <p:pic>
        <p:nvPicPr>
          <p:cNvPr id="7" name="Picture 6" descr="chariot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785" y="3417239"/>
            <a:ext cx="2725969" cy="330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81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326876" y="1885328"/>
            <a:ext cx="67735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雲柱火柱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&amp;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追兵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26877" y="2909915"/>
            <a:ext cx="74395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絕境是佳境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38314" y="540367"/>
            <a:ext cx="80234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過紅海的重要學習</a:t>
            </a:r>
            <a:endParaRPr lang="en-US" altLang="zh-TW" sz="6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3817183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246569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如何使困境變佳境</a:t>
            </a:r>
            <a:r>
              <a:rPr lang="zh-TW" altLang="en-US" sz="7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？</a:t>
            </a:r>
            <a:endParaRPr lang="en-US" altLang="zh-TW" sz="7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29577" y="1416120"/>
            <a:ext cx="6138562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不要懼怕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29577" y="2440707"/>
            <a:ext cx="5844282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只管站住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29577" y="3629650"/>
            <a:ext cx="5379628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不要作聲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29577" y="4653551"/>
            <a:ext cx="5844282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觀看神作為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29577" y="5669214"/>
            <a:ext cx="663419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帶著權柄吩咐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61924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81760" y="1874270"/>
            <a:ext cx="67735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雲柱火柱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&amp;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追兵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81761" y="2898857"/>
            <a:ext cx="74395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絕境是佳境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481761" y="4087800"/>
            <a:ext cx="74395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耶和華是神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38314" y="540367"/>
            <a:ext cx="80234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過紅海的重要學習</a:t>
            </a:r>
            <a:endParaRPr lang="en-US" altLang="zh-TW" sz="6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17718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30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31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當耶和華這樣拯救以色列人脫離埃及人的手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、以色列人看見埃及人的死屍都在海邊了。以色列人看見耶和華向埃及人所行的大事、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就敬畏耶和華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、又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信服他和他的僕人摩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西。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46849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15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19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我要向耶和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華歌唱、因他大大戰勝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、將馬和騎馬的投在海中。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耶和華是我的力量、我的詩歌、也成了我的拯救．這是我的　神、我要讚美他、是我父親的　神、我要尊崇他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6454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292424"/>
            <a:ext cx="852378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法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老的車輛、軍兵、耶和華已拋在海中、他特選的軍長、都沉於紅海。 。。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耶和華阿、你的右手施展能力、顯出榮耀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．耶和華阿、你的右手摔碎仇敵。 。。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耶和華阿、眾神之中誰能像你、誰能像你至聖至榮、可頌可畏、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施行奇事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。。。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29515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705174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慈愛、領了你所贖的百姓．你憑能力、引他們到了你的聖所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。。。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耶和華必作王、直到永永遠遠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。法老的馬匹、車輛、和馬兵、下到海中、耶和華使海水回流淹沒他們、惟有以色列人在海中走乾地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003968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326876" y="1885328"/>
            <a:ext cx="67735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新的開始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26877" y="2909915"/>
            <a:ext cx="74395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預表洗禮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38314" y="540367"/>
            <a:ext cx="80234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過紅海的重要意義</a:t>
            </a:r>
            <a:endParaRPr lang="en-US" altLang="zh-TW" sz="60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7133157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哥林多前書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:1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弟兄們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、我不願意你們不曉得、我們的祖宗從前都在雲下、都從海中經過．都在雲裡海裡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受洗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歸了摩西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893814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35614" y="578174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羅馬書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]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豈不知我們這受洗歸入基督耶穌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的人、是受洗歸入他的死麼。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所以我們藉著洗禮歸入死、和他一同埋葬．原是叫我們一舉一動有新生的樣式、像基督藉著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父的榮耀、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從死裡復活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一樣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135286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6964" y="485485"/>
            <a:ext cx="8023412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逾越節</a:t>
            </a:r>
            <a:r>
              <a:rPr lang="en-US" altLang="zh-TW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==》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過紅海</a:t>
            </a:r>
            <a:endParaRPr lang="en-US" altLang="zh-TW" sz="7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信耶穌</a:t>
            </a:r>
            <a:r>
              <a:rPr lang="en-US" altLang="zh-TW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==》</a:t>
            </a: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受洗禮</a:t>
            </a:r>
            <a:endParaRPr lang="en-US" altLang="zh-TW" sz="7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6963" y="3918857"/>
            <a:ext cx="822950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en-US" altLang="zh-TW" sz="55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55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馬可福音</a:t>
            </a:r>
            <a:r>
              <a:rPr lang="en-US" altLang="zh-TW" sz="55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16:16】</a:t>
            </a:r>
          </a:p>
          <a:p>
            <a:pPr marL="0" lvl="2"/>
            <a:r>
              <a:rPr lang="en-US" altLang="zh-TW" sz="55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55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信而受洗的必然得救。</a:t>
            </a:r>
            <a:endParaRPr lang="en-US" altLang="zh-TW" sz="55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798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摩西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8314" y="1048199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要敬畏神！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61114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6444</TotalTime>
  <Words>1002</Words>
  <Application>Microsoft Macintosh PowerPoint</Application>
  <PresentationFormat>On-screen Show (4:3)</PresentationFormat>
  <Paragraphs>83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167</cp:revision>
  <dcterms:created xsi:type="dcterms:W3CDTF">2018-05-06T00:06:01Z</dcterms:created>
  <dcterms:modified xsi:type="dcterms:W3CDTF">2019-03-17T16:09:38Z</dcterms:modified>
</cp:coreProperties>
</file>