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8" r:id="rId3"/>
    <p:sldId id="262" r:id="rId4"/>
    <p:sldId id="257" r:id="rId5"/>
    <p:sldId id="259" r:id="rId6"/>
    <p:sldId id="260" r:id="rId7"/>
    <p:sldId id="261"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2299" autoAdjust="0"/>
  </p:normalViewPr>
  <p:slideViewPr>
    <p:cSldViewPr snapToGrid="0" snapToObjects="1">
      <p:cViewPr varScale="1">
        <p:scale>
          <a:sx n="88" d="100"/>
          <a:sy n="88" d="100"/>
        </p:scale>
        <p:origin x="-3656" y="-12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printerSettings" Target="printerSettings/printerSettings1.bin"/><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301B9B-0E10-F643-98F7-F696F02AC2E6}" type="datetimeFigureOut">
              <a:rPr lang="en-US" smtClean="0"/>
              <a:t>3/6/19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16FE89-D7C1-2741-9979-6947FE15307A}" type="slidenum">
              <a:rPr lang="en-US" smtClean="0"/>
              <a:t>‹#›</a:t>
            </a:fld>
            <a:endParaRPr lang="en-US"/>
          </a:p>
        </p:txBody>
      </p:sp>
    </p:spTree>
    <p:extLst>
      <p:ext uri="{BB962C8B-B14F-4D97-AF65-F5344CB8AC3E}">
        <p14:creationId xmlns:p14="http://schemas.microsoft.com/office/powerpoint/2010/main" val="362212200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dirty="0" smtClean="0">
                <a:latin typeface="华文楷体"/>
                <a:ea typeface="华文楷体"/>
                <a:cs typeface="华文楷体"/>
              </a:rPr>
              <a:t>前九个灾让人知道，埃及人所崇拜的是偶像，是不能与创造宇宙万物的神相比的。</a:t>
            </a:r>
            <a:r>
              <a:rPr lang="zh-CN" altLang="en-US" sz="3600" dirty="0" smtClean="0">
                <a:latin typeface="华文楷体"/>
                <a:ea typeface="华文楷体"/>
                <a:cs typeface="华文楷体"/>
              </a:rPr>
              <a:t>因为神又要败坏埃及一切的神。（出</a:t>
            </a:r>
            <a:r>
              <a:rPr lang="en-US" altLang="zh-CN" sz="3600" dirty="0" smtClean="0">
                <a:latin typeface="华文楷体"/>
                <a:ea typeface="华文楷体"/>
                <a:cs typeface="华文楷体"/>
              </a:rPr>
              <a:t>12:12</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现在的世界在世界之王撒但的掌握中还是这样，要使人崇拜别的东西，因为牠就是要与神做对。</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前九个灾，神没有要以色列人去记念它们。可是十个灾神要他们</a:t>
            </a:r>
            <a:r>
              <a:rPr lang="zh-CN" altLang="en-US" sz="3600" dirty="0" smtClean="0">
                <a:latin typeface="华文楷体"/>
                <a:ea typeface="华文楷体"/>
                <a:cs typeface="华文楷体"/>
              </a:rPr>
              <a:t>每年</a:t>
            </a:r>
            <a:r>
              <a:rPr lang="zh-CN" altLang="en-US" sz="3600" dirty="0" smtClean="0">
                <a:latin typeface="华文楷体"/>
                <a:ea typeface="华文楷体"/>
                <a:cs typeface="华文楷体"/>
              </a:rPr>
              <a:t>记念。而且是每一家都要记念，因为太重要了。对以色列人重要，对想要认识神的人也是。</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a:t>
            </a:fld>
            <a:endParaRPr lang="en-US"/>
          </a:p>
        </p:txBody>
      </p:sp>
    </p:spTree>
    <p:extLst>
      <p:ext uri="{BB962C8B-B14F-4D97-AF65-F5344CB8AC3E}">
        <p14:creationId xmlns:p14="http://schemas.microsoft.com/office/powerpoint/2010/main" val="2721450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让我们仔细的读</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600" dirty="0" smtClean="0">
                <a:latin typeface="华文楷体"/>
                <a:ea typeface="华文楷体"/>
                <a:cs typeface="华文楷体"/>
              </a:rPr>
              <a:t>神的心意在这里非常非常的明显的：</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祂要拯救</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但</a:t>
            </a:r>
            <a:r>
              <a:rPr lang="zh-CN" altLang="en-US" sz="3600" dirty="0" smtClean="0">
                <a:latin typeface="华文楷体"/>
                <a:ea typeface="华文楷体"/>
                <a:cs typeface="华文楷体"/>
              </a:rPr>
              <a:t>人</a:t>
            </a:r>
            <a:r>
              <a:rPr lang="zh-CN" altLang="en-US" sz="3600" dirty="0" smtClean="0">
                <a:latin typeface="华文楷体"/>
                <a:ea typeface="华文楷体"/>
                <a:cs typeface="华文楷体"/>
              </a:rPr>
              <a:t>需用信心来回应</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4</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zh-CN" altLang="en-US" sz="3600" smtClean="0">
                <a:latin typeface="华文楷体"/>
                <a:ea typeface="华文楷体"/>
                <a:cs typeface="华文楷体"/>
              </a:rPr>
              <a:t>神要降击杀</a:t>
            </a:r>
            <a:r>
              <a:rPr lang="zh-CN" altLang="en-US" sz="3600" smtClean="0">
                <a:latin typeface="华文楷体"/>
                <a:ea typeface="华文楷体"/>
                <a:cs typeface="华文楷体"/>
              </a:rPr>
              <a:t>头生</a:t>
            </a:r>
            <a:r>
              <a:rPr lang="zh-CN" altLang="en-US" sz="3600" smtClean="0">
                <a:latin typeface="华文楷体"/>
                <a:ea typeface="华文楷体"/>
                <a:cs typeface="华文楷体"/>
              </a:rPr>
              <a:t>的灾</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神有祂的救法</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是什么呢？对那时的以色列人是羔羊，现在呢？是基督耶稣。</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它的血遮盖他们使他们不至灭亡</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反得永生。埃及人与以色列人就不一样吗？人人都有一死，死后且有审判。相信的人就得救了，不信的呢</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人在屋里，是看不到门上的血的（出</a:t>
            </a:r>
            <a:r>
              <a:rPr lang="en-US" altLang="zh-CN" sz="3600" dirty="0" smtClean="0">
                <a:latin typeface="华文楷体"/>
                <a:ea typeface="华文楷体"/>
                <a:cs typeface="华文楷体"/>
              </a:rPr>
              <a:t>12:22</a:t>
            </a:r>
            <a:r>
              <a:rPr lang="zh-CN" altLang="en-US" sz="3600" dirty="0" smtClean="0">
                <a:latin typeface="华文楷体"/>
                <a:ea typeface="华文楷体"/>
                <a:cs typeface="华文楷体"/>
              </a:rPr>
              <a:t>），血是给神看的。信耶稣的人也是相信神看到耶稣基督的血所以我们可以得救，不是靠着我们的行为。</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离开埃及（作奴仆的辖制</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：不再被罪、被死辖制</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新的开始（自由了）</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我们基督徒的重生也就是在相信基督的血能够遮盖我们的罪的时候就开始我们的新生命了。若有人在基督里，他就是新造的人，旧事已过都变成新的了。</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吃它的肉</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使他们有力量开始过这</a:t>
            </a:r>
            <a:r>
              <a:rPr lang="zh-CN" altLang="en-US" sz="3600" dirty="0" smtClean="0">
                <a:latin typeface="华文楷体"/>
                <a:ea typeface="华文楷体"/>
                <a:cs typeface="华文楷体"/>
              </a:rPr>
              <a:t>新生活</a:t>
            </a:r>
            <a:r>
              <a:rPr lang="zh-CN" altLang="en-US" sz="3600" dirty="0" smtClean="0">
                <a:latin typeface="华文楷体"/>
                <a:ea typeface="华文楷体"/>
                <a:cs typeface="华文楷体"/>
              </a:rPr>
              <a:t>，不再被世界左右。如果不吃会有力量吗？</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涂血、吃肉缺一不可。</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5</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600" dirty="0" smtClean="0">
                <a:latin typeface="华文楷体"/>
                <a:ea typeface="华文楷体"/>
                <a:cs typeface="华文楷体"/>
              </a:rPr>
              <a:t>一家一只：犹太人的传统，要传承的</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要</a:t>
            </a:r>
            <a:r>
              <a:rPr lang="zh-CN" altLang="en-US" sz="3600" dirty="0" smtClean="0">
                <a:latin typeface="华文楷体"/>
                <a:ea typeface="华文楷体"/>
                <a:cs typeface="华文楷体"/>
              </a:rPr>
              <a:t>教孩子</a:t>
            </a:r>
            <a:r>
              <a:rPr lang="zh-CN" altLang="en-US" sz="3600" dirty="0" smtClean="0">
                <a:latin typeface="华文楷体"/>
                <a:ea typeface="华文楷体"/>
                <a:cs typeface="华文楷体"/>
              </a:rPr>
              <a:t>的</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出</a:t>
            </a:r>
            <a:r>
              <a:rPr lang="en-US" altLang="zh-CN" sz="3600" dirty="0" smtClean="0">
                <a:latin typeface="华文楷体"/>
                <a:ea typeface="华文楷体"/>
                <a:cs typeface="华文楷体"/>
              </a:rPr>
              <a:t>12:26</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27</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13:8</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14</a:t>
            </a:r>
            <a:r>
              <a:rPr lang="zh-CN" altLang="en-US" sz="3600" dirty="0" smtClean="0">
                <a:latin typeface="华文楷体"/>
                <a:ea typeface="华文楷体"/>
                <a:cs typeface="华文楷体"/>
              </a:rPr>
              <a:t>；申</a:t>
            </a:r>
            <a:r>
              <a:rPr lang="en-US" altLang="zh-CN" sz="3600" dirty="0" smtClean="0">
                <a:latin typeface="华文楷体"/>
                <a:ea typeface="华文楷体"/>
                <a:cs typeface="华文楷体"/>
              </a:rPr>
              <a:t>6:20</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21</a:t>
            </a:r>
            <a:r>
              <a:rPr lang="zh-CN" altLang="en-US" sz="3600" dirty="0" smtClean="0">
                <a:latin typeface="华文楷体"/>
                <a:ea typeface="华文楷体"/>
                <a:cs typeface="华文楷体"/>
              </a:rPr>
              <a:t>）。犹太</a:t>
            </a:r>
            <a:r>
              <a:rPr lang="zh-CN" altLang="en-US" sz="3600" dirty="0" smtClean="0">
                <a:latin typeface="华文楷体"/>
                <a:ea typeface="华文楷体"/>
                <a:cs typeface="华文楷体"/>
              </a:rPr>
              <a:t>人的传统是</a:t>
            </a:r>
            <a:r>
              <a:rPr lang="zh-CN" altLang="en-US" sz="3600" dirty="0" smtClean="0">
                <a:latin typeface="华文楷体"/>
                <a:ea typeface="华文楷体"/>
                <a:cs typeface="华文楷体"/>
              </a:rPr>
              <a:t>吃逾越节晚餐时家中</a:t>
            </a:r>
            <a:r>
              <a:rPr lang="zh-CN" altLang="en-US" sz="3600" dirty="0" smtClean="0">
                <a:latin typeface="华文楷体"/>
                <a:ea typeface="华文楷体"/>
                <a:cs typeface="华文楷体"/>
              </a:rPr>
              <a:t>最小的孩子要问</a:t>
            </a:r>
            <a:r>
              <a:rPr lang="zh-CN" altLang="en-US" sz="3600" dirty="0" smtClean="0">
                <a:latin typeface="华文楷体"/>
                <a:ea typeface="华文楷体"/>
                <a:cs typeface="华文楷体"/>
              </a:rPr>
              <a:t>“这是什么意思？”“今晚与其他的夜晚有什么不一样？”</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没有残疾</a:t>
            </a:r>
            <a:r>
              <a:rPr lang="zh-CN" altLang="en-US" sz="3600" dirty="0" smtClean="0">
                <a:latin typeface="华文楷体"/>
                <a:ea typeface="华文楷体"/>
                <a:cs typeface="华文楷体"/>
              </a:rPr>
              <a:t>：耶稣告诉我们没有人可以</a:t>
            </a:r>
            <a:r>
              <a:rPr lang="zh-CN" altLang="en-US" sz="3600" dirty="0" smtClean="0">
                <a:latin typeface="华文楷体"/>
                <a:ea typeface="华文楷体"/>
                <a:cs typeface="华文楷体"/>
              </a:rPr>
              <a:t>指证</a:t>
            </a:r>
            <a:r>
              <a:rPr lang="zh-CN" altLang="en-US" sz="3600" dirty="0" smtClean="0">
                <a:latin typeface="华文楷体"/>
                <a:ea typeface="华文楷体"/>
                <a:cs typeface="华文楷体"/>
              </a:rPr>
              <a:t>祂</a:t>
            </a:r>
            <a:r>
              <a:rPr lang="zh-CN" altLang="en-US" sz="3600" dirty="0" smtClean="0">
                <a:latin typeface="华文楷体"/>
                <a:ea typeface="华文楷体"/>
                <a:cs typeface="华文楷体"/>
              </a:rPr>
              <a:t>有罪</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（约</a:t>
            </a:r>
            <a:r>
              <a:rPr lang="en-US" altLang="zh-CN" sz="3600" dirty="0" smtClean="0">
                <a:latin typeface="华文楷体"/>
                <a:ea typeface="华文楷体"/>
                <a:cs typeface="华文楷体"/>
              </a:rPr>
              <a:t>8:46</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从十日留到十四日：请问耶稣是什么时候上十字架的？什么时候死的？</a:t>
            </a:r>
            <a:endParaRPr lang="en-US" altLang="zh-CN" sz="3600" dirty="0" smtClean="0">
              <a:latin typeface="华文楷体"/>
              <a:ea typeface="华文楷体"/>
              <a:cs typeface="华文楷体"/>
            </a:endParaRPr>
          </a:p>
          <a:p>
            <a:pPr marL="742950" marR="0"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逾越节的羔羊就是耶稣基督（约</a:t>
            </a:r>
            <a:r>
              <a:rPr lang="en-US" altLang="zh-CN" sz="3600" dirty="0" smtClean="0">
                <a:latin typeface="华文楷体"/>
                <a:ea typeface="华文楷体"/>
                <a:cs typeface="华文楷体"/>
              </a:rPr>
              <a:t>1:29</a:t>
            </a:r>
            <a:r>
              <a:rPr lang="zh-CN" altLang="en-US" sz="3600" dirty="0" smtClean="0">
                <a:latin typeface="华文楷体"/>
                <a:ea typeface="华文楷体"/>
                <a:cs typeface="华文楷体"/>
              </a:rPr>
              <a:t>；林前</a:t>
            </a:r>
            <a:r>
              <a:rPr lang="en-US" altLang="zh-CN" sz="3600" dirty="0" smtClean="0">
                <a:latin typeface="华文楷体"/>
                <a:ea typeface="华文楷体"/>
                <a:cs typeface="华文楷体"/>
              </a:rPr>
              <a:t>5:7</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8</a:t>
            </a:r>
            <a:r>
              <a:rPr lang="zh-CN" altLang="en-US" sz="3600" dirty="0" smtClean="0">
                <a:latin typeface="华文楷体"/>
                <a:ea typeface="华文楷体"/>
                <a:cs typeface="华文楷体"/>
              </a:rPr>
              <a:t>；彼前</a:t>
            </a:r>
            <a:r>
              <a:rPr lang="en-US" altLang="zh-CN" sz="3600" dirty="0" smtClean="0">
                <a:latin typeface="华文楷体"/>
                <a:ea typeface="华文楷体"/>
                <a:cs typeface="华文楷体"/>
              </a:rPr>
              <a:t>1:18—</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20</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6</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zh-CN" altLang="en-US" sz="3600" dirty="0" smtClean="0">
                <a:latin typeface="华文楷体"/>
                <a:ea typeface="华文楷体"/>
                <a:cs typeface="华文楷体"/>
              </a:rPr>
              <a:t>逾越节的羔羊就是耶稣基督（约</a:t>
            </a:r>
            <a:r>
              <a:rPr lang="en-US" altLang="zh-CN" sz="3600" dirty="0" smtClean="0">
                <a:latin typeface="华文楷体"/>
                <a:ea typeface="华文楷体"/>
                <a:cs typeface="华文楷体"/>
              </a:rPr>
              <a:t>1:29</a:t>
            </a:r>
            <a:r>
              <a:rPr lang="zh-CN" altLang="en-US" sz="3600" dirty="0" smtClean="0">
                <a:latin typeface="华文楷体"/>
                <a:ea typeface="华文楷体"/>
                <a:cs typeface="华文楷体"/>
              </a:rPr>
              <a:t>；林前</a:t>
            </a:r>
            <a:r>
              <a:rPr lang="en-US" altLang="zh-CN" sz="3600" dirty="0" smtClean="0">
                <a:latin typeface="华文楷体"/>
                <a:ea typeface="华文楷体"/>
                <a:cs typeface="华文楷体"/>
              </a:rPr>
              <a:t>5:7</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8</a:t>
            </a:r>
            <a:r>
              <a:rPr lang="zh-CN" altLang="en-US" sz="3600" dirty="0" smtClean="0">
                <a:latin typeface="华文楷体"/>
                <a:ea typeface="华文楷体"/>
                <a:cs typeface="华文楷体"/>
              </a:rPr>
              <a:t>；彼前</a:t>
            </a:r>
            <a:r>
              <a:rPr lang="en-US" altLang="zh-CN" sz="3600" dirty="0" smtClean="0">
                <a:latin typeface="华文楷体"/>
                <a:ea typeface="华文楷体"/>
                <a:cs typeface="华文楷体"/>
              </a:rPr>
              <a:t>1:18—</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20</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当夜吃</a:t>
            </a:r>
            <a:r>
              <a:rPr lang="zh-CN" altLang="en-US" sz="3600" dirty="0" smtClean="0">
                <a:latin typeface="华文楷体"/>
                <a:ea typeface="华文楷体"/>
                <a:cs typeface="华文楷体"/>
              </a:rPr>
              <a:t>：耶稣也是我们信的人的粮食，擘饼（太</a:t>
            </a:r>
            <a:r>
              <a:rPr lang="en-US" altLang="zh-CN" sz="3600" dirty="0" smtClean="0">
                <a:latin typeface="华文楷体"/>
                <a:ea typeface="华文楷体"/>
                <a:cs typeface="华文楷体"/>
              </a:rPr>
              <a:t>26:26</a:t>
            </a:r>
            <a:r>
              <a:rPr lang="zh-CN" altLang="en-US" sz="3600" dirty="0" smtClean="0">
                <a:latin typeface="华文楷体"/>
                <a:ea typeface="华文楷体"/>
                <a:cs typeface="华文楷体"/>
              </a:rPr>
              <a:t>，林前</a:t>
            </a:r>
            <a:r>
              <a:rPr lang="en-US" altLang="zh-CN" sz="3600" dirty="0" smtClean="0">
                <a:latin typeface="华文楷体"/>
                <a:ea typeface="华文楷体"/>
                <a:cs typeface="华文楷体"/>
              </a:rPr>
              <a:t>11:23</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26</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祂就是我们生命的粮</a:t>
            </a:r>
            <a:endParaRPr lang="en-US" altLang="zh-CN" sz="3600" dirty="0" smtClean="0">
              <a:latin typeface="华文楷体"/>
              <a:ea typeface="华文楷体"/>
              <a:cs typeface="华文楷体"/>
            </a:endParaRPr>
          </a:p>
          <a:p>
            <a:pPr marL="742950" marR="0"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用火烤：炼净、不可吃水煮的（不能掺水）</a:t>
            </a:r>
            <a:endParaRPr lang="en-US" altLang="zh-CN" sz="3600" dirty="0" smtClean="0">
              <a:latin typeface="华文楷体"/>
              <a:ea typeface="华文楷体"/>
              <a:cs typeface="华文楷体"/>
            </a:endParaRPr>
          </a:p>
          <a:p>
            <a:pPr marL="742950" marR="0"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与无酵饼和苦菜同吃：接着还要过无酵节（酵就是预表罪），所以要决定除去罪；也要纪念作奴仆的苦。</a:t>
            </a:r>
            <a:endParaRPr lang="en-US" altLang="zh-CN" sz="3600" dirty="0" smtClean="0">
              <a:latin typeface="华文楷体"/>
              <a:ea typeface="华文楷体"/>
              <a:cs typeface="华文楷体"/>
            </a:endParaRPr>
          </a:p>
          <a:p>
            <a:pPr marL="742950" marR="0"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带着头、腿、五脏，全部吃：不可浪费、不可挑食（我们对神的话有没有挑食呢？）</a:t>
            </a:r>
            <a:endParaRPr lang="en-US" altLang="zh-CN" sz="3600" dirty="0" smtClean="0">
              <a:latin typeface="华文楷体"/>
              <a:ea typeface="华文楷体"/>
              <a:cs typeface="华文楷体"/>
            </a:endParaRPr>
          </a:p>
          <a:p>
            <a:pPr marL="742950" marR="0"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一根骨头也不可折断（出</a:t>
            </a:r>
            <a:r>
              <a:rPr lang="en-US" altLang="zh-CN" sz="3600" dirty="0" smtClean="0">
                <a:latin typeface="华文楷体"/>
                <a:ea typeface="华文楷体"/>
                <a:cs typeface="华文楷体"/>
              </a:rPr>
              <a:t>12:46</a:t>
            </a:r>
            <a:r>
              <a:rPr lang="zh-CN" altLang="en-US" sz="3600" dirty="0" smtClean="0">
                <a:latin typeface="华文楷体"/>
                <a:ea typeface="华文楷体"/>
                <a:cs typeface="华文楷体"/>
              </a:rPr>
              <a:t>，约</a:t>
            </a:r>
            <a:r>
              <a:rPr lang="en-US" altLang="zh-CN" sz="3600" dirty="0" smtClean="0">
                <a:latin typeface="华文楷体"/>
                <a:ea typeface="华文楷体"/>
                <a:cs typeface="华文楷体"/>
              </a:rPr>
              <a:t>19:36</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腰间束带、腿上穿鞋、首饰拿杖、赶紧的吃：这不是一副预备行动的画面吗？我们也应该有预备行动的心态。</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7</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zh-CN" altLang="en-US" sz="3600" dirty="0" smtClean="0">
                <a:latin typeface="华文楷体"/>
                <a:ea typeface="华文楷体"/>
                <a:cs typeface="华文楷体"/>
              </a:rPr>
              <a:t>知道神要拯救：</a:t>
            </a:r>
            <a:endParaRPr lang="en-US" altLang="zh-CN" sz="3600" dirty="0" smtClean="0">
              <a:latin typeface="华文楷体"/>
              <a:ea typeface="华文楷体"/>
              <a:cs typeface="华文楷体"/>
            </a:endParaRPr>
          </a:p>
          <a:p>
            <a:pPr marL="0" indent="0">
              <a:buFont typeface="+mj-lt"/>
              <a:buNone/>
            </a:pPr>
            <a:r>
              <a:rPr lang="zh-CN" altLang="en-US" sz="3600" dirty="0" smtClean="0">
                <a:latin typeface="华文楷体"/>
                <a:ea typeface="华文楷体"/>
                <a:cs typeface="华文楷体"/>
              </a:rPr>
              <a:t>接受神的拯救，回应祂的拯救：</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相信耶稣基督，祂的流血可以使我们从新来过</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靠着耶稣基督，来过我们新的、丰盛的生命</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8</a:t>
            </a:fld>
            <a:endParaRPr lang="en-US"/>
          </a:p>
        </p:txBody>
      </p:sp>
    </p:spTree>
    <p:extLst>
      <p:ext uri="{BB962C8B-B14F-4D97-AF65-F5344CB8AC3E}">
        <p14:creationId xmlns:p14="http://schemas.microsoft.com/office/powerpoint/2010/main" val="1156984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16" name="Slide Number Placeholder 15"/>
          <p:cNvSpPr>
            <a:spLocks noGrp="1"/>
          </p:cNvSpPr>
          <p:nvPr>
            <p:ph type="sldNum" sz="quarter" idx="11"/>
          </p:nvPr>
        </p:nvSpPr>
        <p:spPr/>
        <p:txBody>
          <a:bodyPr/>
          <a:lstStyle/>
          <a:p>
            <a:fld id="{D2E57653-3E58-4892-A7ED-712530ACC680}" type="slidenum">
              <a:rPr kumimoji="0" lang="en-US" smtClean="0"/>
              <a:pPr eaLnBrk="1" latinLnBrk="0" hangingPunct="1"/>
              <a:t>‹#›</a:t>
            </a:fld>
            <a:endParaRPr kumimoji="0" lang="en-US"/>
          </a:p>
        </p:txBody>
      </p:sp>
      <p:sp>
        <p:nvSpPr>
          <p:cNvPr id="17" name="Footer Placeholder 16"/>
          <p:cNvSpPr>
            <a:spLocks noGrp="1"/>
          </p:cNvSpPr>
          <p:nvPr>
            <p:ph type="ftr" sz="quarter" idx="12"/>
          </p:nvPr>
        </p:nvSpPr>
        <p:spPr/>
        <p:txBody>
          <a:bodyPr/>
          <a:lstStyle/>
          <a:p>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15" name="Slide Number Placeholder 14"/>
          <p:cNvSpPr>
            <a:spLocks noGrp="1"/>
          </p:cNvSpPr>
          <p:nvPr>
            <p:ph type="sldNum" sz="quarter" idx="15"/>
          </p:nvPr>
        </p:nvSpPr>
        <p:spPr/>
        <p:txBody>
          <a:bodyPr/>
          <a:lstStyle>
            <a:lvl1pPr algn="ctr">
              <a:defRPr/>
            </a:lvl1pPr>
          </a:lstStyle>
          <a:p>
            <a:fld id="{D2E57653-3E58-4892-A7ED-712530ACC680}" type="slidenum">
              <a:rPr kumimoji="0" lang="en-US" smtClean="0"/>
              <a:pPr eaLnBrk="1" latinLnBrk="0" hangingPunct="1"/>
              <a:t>‹#›</a:t>
            </a:fld>
            <a:endParaRPr kumimoji="0" lang="en-US"/>
          </a:p>
        </p:txBody>
      </p:sp>
      <p:sp>
        <p:nvSpPr>
          <p:cNvPr id="16" name="Footer Placeholder 15"/>
          <p:cNvSpPr>
            <a:spLocks noGrp="1"/>
          </p:cNvSpPr>
          <p:nvPr>
            <p:ph type="ftr" sz="quarter" idx="16"/>
          </p:nvPr>
        </p:nvSpPr>
        <p:spPr/>
        <p:txBody>
          <a:bodyPr/>
          <a:lstStyle/>
          <a:p>
            <a:endParaRPr kumimoji="0"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8" name="Footer Placeholder 7"/>
          <p:cNvSpPr>
            <a:spLocks noGrp="1"/>
          </p:cNvSpPr>
          <p:nvPr>
            <p:ph type="ftr" sz="quarter" idx="11"/>
          </p:nvPr>
        </p:nvSpPr>
        <p:spPr/>
        <p:txBody>
          <a:bodyPr/>
          <a:lstStyle/>
          <a:p>
            <a:endParaRPr kumimoji="0" lang="en-US"/>
          </a:p>
        </p:txBody>
      </p:sp>
      <p:sp>
        <p:nvSpPr>
          <p:cNvPr id="7" name="Date Placeholder 6"/>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9" name="Slide Number Placeholder 8"/>
          <p:cNvSpPr>
            <a:spLocks noGrp="1"/>
          </p:cNvSpPr>
          <p:nvPr>
            <p:ph type="sldNum" sz="quarter" idx="15"/>
          </p:nvPr>
        </p:nvSpPr>
        <p:spPr/>
        <p:txBody>
          <a:bodyPr/>
          <a:lstStyle/>
          <a:p>
            <a:fld id="{D2E57653-3E58-4892-A7ED-712530ACC680}" type="slidenum">
              <a:rPr kumimoji="0" lang="en-US" smtClean="0"/>
              <a:pPr eaLnBrk="1" latinLnBrk="0" hangingPunct="1"/>
              <a:t>‹#›</a:t>
            </a:fld>
            <a:endParaRPr kumimoji="0" lang="en-US"/>
          </a:p>
        </p:txBody>
      </p:sp>
      <p:sp>
        <p:nvSpPr>
          <p:cNvPr id="10" name="Footer Placeholder 9"/>
          <p:cNvSpPr>
            <a:spLocks noGrp="1"/>
          </p:cNvSpPr>
          <p:nvPr>
            <p:ph type="ftr" sz="quarter" idx="16"/>
          </p:nvPr>
        </p:nvSpPr>
        <p:spPr/>
        <p:txBody>
          <a:bodyPr/>
          <a:lstStyle/>
          <a:p>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Drag picture to placeholder or click icon to add</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9" name="Slide Number Placeholder 8"/>
          <p:cNvSpPr>
            <a:spLocks noGrp="1"/>
          </p:cNvSpPr>
          <p:nvPr>
            <p:ph type="sldNum" sz="quarter" idx="11"/>
          </p:nvPr>
        </p:nvSpPr>
        <p:spPr/>
        <p:txBody>
          <a:bodyPr/>
          <a:lstStyle/>
          <a:p>
            <a:fld id="{D2E57653-3E58-4892-A7ED-712530ACC680}" type="slidenum">
              <a:rPr kumimoji="0" lang="en-US" smtClean="0"/>
              <a:pPr eaLnBrk="1" latinLnBrk="0" hangingPunct="1"/>
              <a:t>‹#›</a:t>
            </a:fld>
            <a:endParaRPr kumimoji="0" lang="en-US"/>
          </a:p>
        </p:txBody>
      </p:sp>
      <p:sp>
        <p:nvSpPr>
          <p:cNvPr id="10" name="Footer Placeholder 9"/>
          <p:cNvSpPr>
            <a:spLocks noGrp="1"/>
          </p:cNvSpPr>
          <p:nvPr>
            <p:ph type="ftr" sz="quarter" idx="12"/>
          </p:nvPr>
        </p:nvSpPr>
        <p:spPr/>
        <p:txBody>
          <a:bodyPr/>
          <a:lstStyle/>
          <a:p>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3/6/19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eaLnBrk="1" latinLnBrk="0" hangingPunct="1"/>
            <a:fld id="{B41ABA4E-CD72-497B-97AA-7213B3980F60}" type="datetimeFigureOut">
              <a:rPr lang="en-US" smtClean="0"/>
              <a:pPr eaLnBrk="1" latinLnBrk="0" hangingPunct="1"/>
              <a:t>3/6/19</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kumimoji="0"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2E57653-3E58-4892-A7ED-712530ACC680}" type="slidenum">
              <a:rPr kumimoji="0" lang="en-US" smtClean="0"/>
              <a:pPr eaLnBrk="1" latinLnBrk="0" hangingPunct="1"/>
              <a:t>‹#›</a:t>
            </a:fld>
            <a:endParaRPr kumimoji="0"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zh-CN" altLang="en-US" sz="3600" b="1" dirty="0" smtClean="0">
                <a:effectLst>
                  <a:outerShdw blurRad="50800" dist="38100" dir="18900000" algn="bl" rotWithShape="0">
                    <a:prstClr val="black">
                      <a:alpha val="40000"/>
                    </a:prstClr>
                  </a:outerShdw>
                </a:effectLst>
                <a:latin typeface="华文楷体"/>
                <a:ea typeface="华文楷体"/>
                <a:cs typeface="华文楷体"/>
              </a:rPr>
              <a:t>出埃及记</a:t>
            </a:r>
            <a:r>
              <a:rPr lang="en-US" altLang="zh-CN" sz="3600" b="1" dirty="0" smtClean="0">
                <a:effectLst>
                  <a:outerShdw blurRad="50800" dist="38100" dir="18900000" algn="bl" rotWithShape="0">
                    <a:prstClr val="black">
                      <a:alpha val="40000"/>
                    </a:prstClr>
                  </a:outerShdw>
                </a:effectLst>
                <a:latin typeface="华文楷体"/>
                <a:ea typeface="华文楷体"/>
                <a:cs typeface="华文楷体"/>
              </a:rPr>
              <a:t>-2</a:t>
            </a:r>
            <a:endParaRPr lang="en-US" sz="36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ctrTitle"/>
          </p:nvPr>
        </p:nvSpPr>
        <p:spPr/>
        <p:txBody>
          <a:bodyPr/>
          <a:lstStyle/>
          <a:p>
            <a:r>
              <a:rPr lang="zh-CN" altLang="en-US" sz="8800" b="1" dirty="0" smtClean="0">
                <a:effectLst>
                  <a:outerShdw blurRad="50800" dist="38100" dir="18900000" algn="bl" rotWithShape="0">
                    <a:prstClr val="black">
                      <a:alpha val="40000"/>
                    </a:prstClr>
                  </a:outerShdw>
                </a:effectLst>
                <a:latin typeface="华文楷体"/>
                <a:ea typeface="华文楷体"/>
                <a:cs typeface="华文楷体"/>
              </a:rPr>
              <a:t>逾越节</a:t>
            </a:r>
            <a:endParaRPr lang="en-US" sz="8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31405620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02775"/>
            <a:ext cx="8229600" cy="4248922"/>
          </a:xfrm>
        </p:spPr>
        <p:txBody>
          <a:bodyPr>
            <a:noAutofit/>
          </a:bodyPr>
          <a:lstStyle/>
          <a:p>
            <a:pPr marL="0" indent="0" algn="just">
              <a:buNone/>
            </a:pPr>
            <a:r>
              <a:rPr lang="en-US" sz="2800" b="1" dirty="0" smtClean="0">
                <a:effectLst>
                  <a:outerShdw blurRad="50800" dist="38100" dir="2700000" algn="tl" rotWithShape="0">
                    <a:prstClr val="black">
                      <a:alpha val="40000"/>
                    </a:prstClr>
                  </a:outerShdw>
                </a:effectLst>
                <a:latin typeface="华文楷体"/>
                <a:ea typeface="华文楷体"/>
                <a:cs typeface="华文楷体"/>
              </a:rPr>
              <a:t>耶和华在埃及地晓谕摩西</a:t>
            </a:r>
            <a:r>
              <a:rPr lang="zh-CN" altLang="en-US" sz="2800" b="1" dirty="0">
                <a:effectLst>
                  <a:outerShdw blurRad="50800" dist="38100" dir="2700000" algn="tl" rotWithShape="0">
                    <a:prstClr val="black">
                      <a:alpha val="40000"/>
                    </a:prstClr>
                  </a:outerShdw>
                </a:effectLst>
                <a:latin typeface="华文楷体"/>
                <a:ea typeface="华文楷体"/>
                <a:cs typeface="华文楷体"/>
              </a:rPr>
              <a:t>、</a:t>
            </a:r>
            <a:r>
              <a:rPr lang="en-US" sz="2800" b="1" dirty="0" smtClean="0">
                <a:effectLst>
                  <a:outerShdw blurRad="50800" dist="38100" dir="2700000" algn="tl" rotWithShape="0">
                    <a:prstClr val="black">
                      <a:alpha val="40000"/>
                    </a:prstClr>
                  </a:outerShdw>
                </a:effectLst>
                <a:latin typeface="华文楷体"/>
                <a:ea typeface="华文楷体"/>
                <a:cs typeface="华文楷体"/>
              </a:rPr>
              <a:t>亚伦</a:t>
            </a:r>
            <a:r>
              <a:rPr lang="en-US" sz="2800" b="1" dirty="0" smtClean="0">
                <a:effectLst>
                  <a:outerShdw blurRad="50800" dist="38100" dir="2700000" algn="tl" rotWithShape="0">
                    <a:prstClr val="black">
                      <a:alpha val="40000"/>
                    </a:prstClr>
                  </a:outerShdw>
                </a:effectLst>
                <a:latin typeface="华文楷体"/>
                <a:ea typeface="华文楷体"/>
                <a:cs typeface="华文楷体"/>
              </a:rPr>
              <a:t>说</a:t>
            </a:r>
            <a:r>
              <a:rPr lang="zh-CN" altLang="en-US" sz="2800" b="1" dirty="0" smtClean="0">
                <a:effectLst>
                  <a:outerShdw blurRad="50800" dist="38100" dir="2700000" algn="tl" rotWithShape="0">
                    <a:prstClr val="black">
                      <a:alpha val="40000"/>
                    </a:prstClr>
                  </a:outerShdw>
                </a:effectLst>
                <a:latin typeface="华文楷体"/>
                <a:ea typeface="华文楷体"/>
                <a:cs typeface="华文楷体"/>
              </a:rPr>
              <a:t>：“</a:t>
            </a:r>
            <a:r>
              <a:rPr lang="en-US" sz="2800" b="1" dirty="0" smtClean="0">
                <a:effectLst>
                  <a:outerShdw blurRad="50800" dist="38100" dir="2700000" algn="tl" rotWithShape="0">
                    <a:prstClr val="black">
                      <a:alpha val="40000"/>
                    </a:prstClr>
                  </a:outerShdw>
                </a:effectLst>
                <a:latin typeface="华文楷体"/>
                <a:ea typeface="华文楷体"/>
                <a:cs typeface="华文楷体"/>
              </a:rPr>
              <a:t>你们</a:t>
            </a:r>
            <a:r>
              <a:rPr lang="en-US" sz="2800" b="1" dirty="0" smtClean="0">
                <a:effectLst>
                  <a:outerShdw blurRad="50800" dist="38100" dir="2700000" algn="tl" rotWithShape="0">
                    <a:prstClr val="black">
                      <a:alpha val="40000"/>
                    </a:prstClr>
                  </a:outerShdw>
                </a:effectLst>
                <a:latin typeface="华文楷体"/>
                <a:ea typeface="华文楷体"/>
                <a:cs typeface="华文楷体"/>
              </a:rPr>
              <a:t>要以本月为正月，为一年之首。你们吩咐以色列全会众说，本月初十日，各人要按着父家取羊羔，一家一只。若是一家的人太少，吃不了一只羊羔，本人就要和他隔壁的邻舍共取一只。你们预备羊羔，要按着人数和饭量计算。要无残疾，一岁的公羊羔，你们或从绵羊里取，或从山羊里取，都可以。要留到本月十四日，在黄昏的时候，以色列全会众把羊羔宰了。各家要取点血，涂在吃羊羔的房屋左右的门框上和门楣上</a:t>
            </a:r>
            <a:r>
              <a:rPr lang="en-US" sz="2800" b="1" dirty="0" smtClean="0">
                <a:effectLst>
                  <a:outerShdw blurRad="50800" dist="38100" dir="2700000" algn="tl" rotWithShape="0">
                    <a:prstClr val="black">
                      <a:alpha val="40000"/>
                    </a:prstClr>
                  </a:outerShdw>
                </a:effectLst>
                <a:latin typeface="华文楷体"/>
                <a:ea typeface="华文楷体"/>
                <a:cs typeface="华文楷体"/>
              </a:rPr>
              <a:t>。 (</a:t>
            </a:r>
            <a:r>
              <a:rPr lang="zh-CN" altLang="en-US" sz="2800" b="1" dirty="0">
                <a:effectLst>
                  <a:outerShdw blurRad="50800" dist="38100" dir="2700000" algn="tl" rotWithShape="0">
                    <a:prstClr val="black">
                      <a:alpha val="40000"/>
                    </a:prstClr>
                  </a:outerShdw>
                </a:effectLst>
                <a:latin typeface="华文楷体"/>
                <a:ea typeface="华文楷体"/>
                <a:cs typeface="华文楷体"/>
              </a:rPr>
              <a:t>出</a:t>
            </a:r>
            <a:r>
              <a:rPr lang="en-US" sz="2800" b="1" dirty="0">
                <a:effectLst>
                  <a:outerShdw blurRad="50800" dist="38100" dir="2700000" algn="tl" rotWithShape="0">
                    <a:prstClr val="black">
                      <a:alpha val="40000"/>
                    </a:prstClr>
                  </a:outerShdw>
                </a:effectLst>
                <a:latin typeface="华文楷体"/>
                <a:ea typeface="华文楷体"/>
                <a:cs typeface="华文楷体"/>
              </a:rPr>
              <a:t>12:1</a:t>
            </a:r>
            <a:r>
              <a:rPr lang="zh-CN" altLang="en-US" sz="2800" b="1" dirty="0" smtClean="0">
                <a:effectLst>
                  <a:outerShdw blurRad="50800" dist="38100" dir="2700000" algn="tl" rotWithShape="0">
                    <a:prstClr val="black">
                      <a:alpha val="40000"/>
                    </a:prstClr>
                  </a:outerShdw>
                </a:effectLst>
                <a:latin typeface="华文楷体"/>
                <a:ea typeface="华文楷体"/>
                <a:cs typeface="华文楷体"/>
              </a:rPr>
              <a:t>～</a:t>
            </a:r>
            <a:r>
              <a:rPr lang="en-US" altLang="zh-CN" sz="2800" b="1" dirty="0">
                <a:effectLst>
                  <a:outerShdw blurRad="50800" dist="38100" dir="2700000" algn="tl" rotWithShape="0">
                    <a:prstClr val="black">
                      <a:alpha val="40000"/>
                    </a:prstClr>
                  </a:outerShdw>
                </a:effectLst>
                <a:latin typeface="华文楷体"/>
                <a:ea typeface="华文楷体"/>
                <a:cs typeface="华文楷体"/>
              </a:rPr>
              <a:t>7</a:t>
            </a:r>
            <a:r>
              <a:rPr lang="en-US" sz="2800" b="1" dirty="0" smtClean="0">
                <a:effectLst>
                  <a:outerShdw blurRad="50800" dist="38100" dir="2700000" algn="tl" rotWithShape="0">
                    <a:prstClr val="black">
                      <a:alpha val="40000"/>
                    </a:prstClr>
                  </a:outerShdw>
                </a:effectLst>
                <a:latin typeface="华文楷体"/>
                <a:ea typeface="华文楷体"/>
                <a:cs typeface="华文楷体"/>
              </a:rPr>
              <a:t>)</a:t>
            </a:r>
            <a:endParaRPr lang="en-US" sz="2800" dirty="0">
              <a:effectLst>
                <a:outerShdw blurRad="50800" dist="38100" dir="2700000" algn="t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逾越节</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52530919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45054"/>
            <a:ext cx="8229600" cy="4450946"/>
          </a:xfrm>
        </p:spPr>
        <p:txBody>
          <a:bodyPr>
            <a:noAutofit/>
          </a:bodyPr>
          <a:lstStyle/>
          <a:p>
            <a:pPr marL="0" indent="0" algn="just">
              <a:buNone/>
            </a:pPr>
            <a:r>
              <a:rPr lang="en-US" b="1" dirty="0">
                <a:effectLst>
                  <a:outerShdw blurRad="50800" dist="38100" dir="2700000" algn="tl" rotWithShape="0">
                    <a:prstClr val="black">
                      <a:alpha val="40000"/>
                    </a:prstClr>
                  </a:outerShdw>
                </a:effectLst>
                <a:latin typeface="华文楷体"/>
                <a:ea typeface="华文楷体"/>
                <a:cs typeface="华文楷体"/>
              </a:rPr>
              <a:t>当夜要吃羊羔的肉，用火烤了，与无酵饼和苦菜同吃。不可吃生的，断不可吃水煮的，要带着头</a:t>
            </a:r>
            <a:r>
              <a:rPr lang="zh-CN" altLang="en-US" b="1" dirty="0">
                <a:effectLst>
                  <a:outerShdw blurRad="50800" dist="38100" dir="2700000" algn="tl" rotWithShape="0">
                    <a:prstClr val="black">
                      <a:alpha val="40000"/>
                    </a:prstClr>
                  </a:outerShdw>
                </a:effectLst>
                <a:latin typeface="华文楷体"/>
                <a:ea typeface="华文楷体"/>
                <a:cs typeface="华文楷体"/>
              </a:rPr>
              <a:t>、</a:t>
            </a:r>
            <a:r>
              <a:rPr lang="en-US" b="1" dirty="0">
                <a:effectLst>
                  <a:outerShdw blurRad="50800" dist="38100" dir="2700000" algn="tl" rotWithShape="0">
                    <a:prstClr val="black">
                      <a:alpha val="40000"/>
                    </a:prstClr>
                  </a:outerShdw>
                </a:effectLst>
                <a:latin typeface="华文楷体"/>
                <a:ea typeface="华文楷体"/>
                <a:cs typeface="华文楷体"/>
              </a:rPr>
              <a:t>腿</a:t>
            </a:r>
            <a:r>
              <a:rPr lang="zh-CN" altLang="en-US" b="1" dirty="0">
                <a:effectLst>
                  <a:outerShdw blurRad="50800" dist="38100" dir="2700000" algn="tl" rotWithShape="0">
                    <a:prstClr val="black">
                      <a:alpha val="40000"/>
                    </a:prstClr>
                  </a:outerShdw>
                </a:effectLst>
                <a:latin typeface="华文楷体"/>
                <a:ea typeface="华文楷体"/>
                <a:cs typeface="华文楷体"/>
              </a:rPr>
              <a:t>、</a:t>
            </a:r>
            <a:r>
              <a:rPr lang="en-US" b="1" dirty="0">
                <a:effectLst>
                  <a:outerShdw blurRad="50800" dist="38100" dir="2700000" algn="tl" rotWithShape="0">
                    <a:prstClr val="black">
                      <a:alpha val="40000"/>
                    </a:prstClr>
                  </a:outerShdw>
                </a:effectLst>
                <a:latin typeface="华文楷体"/>
                <a:ea typeface="华文楷体"/>
                <a:cs typeface="华文楷体"/>
              </a:rPr>
              <a:t>五脏，用火烤了吃。不可剩下一点留到早晨，若留到早晨，要用火烧了。你们吃羊羔当腰间束带，脚上穿鞋，手中拿杖，赶紧地吃，这是耶和华的逾越节。</a:t>
            </a:r>
            <a:r>
              <a:rPr lang="zh-CN" altLang="en-US" b="1" dirty="0" smtClean="0">
                <a:effectLst>
                  <a:outerShdw blurRad="50800" dist="38100" dir="2700000" algn="tl" rotWithShape="0">
                    <a:prstClr val="black">
                      <a:alpha val="40000"/>
                    </a:prstClr>
                  </a:outerShdw>
                </a:effectLst>
                <a:latin typeface="华文楷体"/>
                <a:ea typeface="华文楷体"/>
                <a:cs typeface="华文楷体"/>
              </a:rPr>
              <a:t>因为那夜我要巡行埃及地，把埃及地一切头生的，无论是人是牲畜，都击殺了；又要败坏埃及一切的神，我是耶和华</a:t>
            </a:r>
            <a:r>
              <a:rPr lang="en-US" b="1" dirty="0" smtClean="0">
                <a:effectLst>
                  <a:outerShdw blurRad="50800" dist="38100" dir="2700000" algn="tl" rotWithShape="0">
                    <a:prstClr val="black">
                      <a:alpha val="40000"/>
                    </a:prstClr>
                  </a:outerShdw>
                </a:effectLst>
                <a:latin typeface="华文楷体"/>
                <a:ea typeface="华文楷体"/>
                <a:cs typeface="华文楷体"/>
              </a:rPr>
              <a:t>。</a:t>
            </a:r>
            <a:r>
              <a:rPr lang="zh-CN" altLang="en-US" b="1" dirty="0" smtClean="0">
                <a:effectLst>
                  <a:outerShdw blurRad="50800" dist="38100" dir="2700000" algn="tl" rotWithShape="0">
                    <a:prstClr val="black">
                      <a:alpha val="40000"/>
                    </a:prstClr>
                  </a:outerShdw>
                </a:effectLst>
                <a:latin typeface="华文楷体"/>
                <a:ea typeface="华文楷体"/>
                <a:cs typeface="华文楷体"/>
              </a:rPr>
              <a:t>这血要在你们所住的房屋上作记号，我一见这血，就越过你们去；我击殺埃及地头生的时候，灾殃必不临到你们身上灭你们。你们要记念这日，守为耶和华的节，作为你们世世代代永远的定例。”</a:t>
            </a:r>
            <a:r>
              <a:rPr lang="en-US" b="1" dirty="0" smtClean="0">
                <a:effectLst>
                  <a:outerShdw blurRad="50800" dist="38100" dir="2700000" algn="tl" rotWithShape="0">
                    <a:prstClr val="black">
                      <a:alpha val="40000"/>
                    </a:prstClr>
                  </a:outerShdw>
                </a:effectLst>
                <a:latin typeface="华文楷体"/>
                <a:ea typeface="华文楷体"/>
                <a:cs typeface="华文楷体"/>
              </a:rPr>
              <a:t>(</a:t>
            </a:r>
            <a:r>
              <a:rPr lang="zh-CN" altLang="en-US" b="1" dirty="0">
                <a:effectLst>
                  <a:outerShdw blurRad="50800" dist="38100" dir="2700000" algn="tl" rotWithShape="0">
                    <a:prstClr val="black">
                      <a:alpha val="40000"/>
                    </a:prstClr>
                  </a:outerShdw>
                </a:effectLst>
                <a:latin typeface="华文楷体"/>
                <a:ea typeface="华文楷体"/>
                <a:cs typeface="华文楷体"/>
              </a:rPr>
              <a:t>出</a:t>
            </a:r>
            <a:r>
              <a:rPr lang="en-US" b="1" dirty="0">
                <a:effectLst>
                  <a:outerShdw blurRad="50800" dist="38100" dir="2700000" algn="tl" rotWithShape="0">
                    <a:prstClr val="black">
                      <a:alpha val="40000"/>
                    </a:prstClr>
                  </a:outerShdw>
                </a:effectLst>
                <a:latin typeface="华文楷体"/>
                <a:ea typeface="华文楷体"/>
                <a:cs typeface="华文楷体"/>
              </a:rPr>
              <a:t>12</a:t>
            </a:r>
            <a:r>
              <a:rPr lang="en-US" b="1" dirty="0" smtClean="0">
                <a:effectLst>
                  <a:outerShdw blurRad="50800" dist="38100" dir="2700000" algn="tl" rotWithShape="0">
                    <a:prstClr val="black">
                      <a:alpha val="40000"/>
                    </a:prstClr>
                  </a:outerShdw>
                </a:effectLst>
                <a:latin typeface="华文楷体"/>
                <a:ea typeface="华文楷体"/>
                <a:cs typeface="华文楷体"/>
              </a:rPr>
              <a:t>:</a:t>
            </a:r>
            <a:r>
              <a:rPr lang="en-US" altLang="zh-CN" b="1" dirty="0" smtClean="0">
                <a:effectLst>
                  <a:outerShdw blurRad="50800" dist="38100" dir="2700000" algn="tl" rotWithShape="0">
                    <a:prstClr val="black">
                      <a:alpha val="40000"/>
                    </a:prstClr>
                  </a:outerShdw>
                </a:effectLst>
                <a:latin typeface="华文楷体"/>
                <a:ea typeface="华文楷体"/>
                <a:cs typeface="华文楷体"/>
              </a:rPr>
              <a:t>8</a:t>
            </a:r>
            <a:r>
              <a:rPr lang="zh-CN" altLang="en-US" b="1" dirty="0" smtClean="0">
                <a:effectLst>
                  <a:outerShdw blurRad="50800" dist="38100" dir="2700000" algn="tl" rotWithShape="0">
                    <a:prstClr val="black">
                      <a:alpha val="40000"/>
                    </a:prstClr>
                  </a:outerShdw>
                </a:effectLst>
                <a:latin typeface="华文楷体"/>
                <a:ea typeface="华文楷体"/>
                <a:cs typeface="华文楷体"/>
              </a:rPr>
              <a:t>～</a:t>
            </a:r>
            <a:r>
              <a:rPr lang="en-US" b="1" dirty="0" smtClean="0">
                <a:effectLst>
                  <a:outerShdw blurRad="50800" dist="38100" dir="2700000" algn="tl" rotWithShape="0">
                    <a:prstClr val="black">
                      <a:alpha val="40000"/>
                    </a:prstClr>
                  </a:outerShdw>
                </a:effectLst>
                <a:latin typeface="华文楷体"/>
                <a:ea typeface="华文楷体"/>
                <a:cs typeface="华文楷体"/>
              </a:rPr>
              <a:t>1</a:t>
            </a:r>
            <a:r>
              <a:rPr lang="en-US" altLang="zh-CN" b="1" dirty="0" smtClean="0">
                <a:effectLst>
                  <a:outerShdw blurRad="50800" dist="38100" dir="2700000" algn="tl" rotWithShape="0">
                    <a:prstClr val="black">
                      <a:alpha val="40000"/>
                    </a:prstClr>
                  </a:outerShdw>
                </a:effectLst>
                <a:latin typeface="华文楷体"/>
                <a:ea typeface="华文楷体"/>
                <a:cs typeface="华文楷体"/>
              </a:rPr>
              <a:t>4</a:t>
            </a:r>
            <a:r>
              <a:rPr lang="en-US" b="1" dirty="0" smtClean="0">
                <a:effectLst>
                  <a:outerShdw blurRad="50800" dist="38100" dir="2700000" algn="tl" rotWithShape="0">
                    <a:prstClr val="black">
                      <a:alpha val="40000"/>
                    </a:prstClr>
                  </a:outerShdw>
                </a:effectLst>
                <a:latin typeface="华文楷体"/>
                <a:ea typeface="华文楷体"/>
                <a:cs typeface="华文楷体"/>
              </a:rPr>
              <a:t>)</a:t>
            </a:r>
            <a:endParaRPr lang="en-US" dirty="0">
              <a:effectLst>
                <a:outerShdw blurRad="50800" dist="38100" dir="2700000" algn="t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逾越节</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39201520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buFont typeface="Wingdings" charset="2"/>
              <a:buChar char="v"/>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神要我们不说什么？</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v"/>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神要我们说什么？</a:t>
            </a: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4" name="Title 3"/>
          <p:cNvSpPr>
            <a:spLocks noGrp="1"/>
          </p:cNvSpPr>
          <p:nvPr>
            <p:ph type="title"/>
          </p:nvPr>
        </p:nvSpPr>
        <p:spPr/>
        <p:txBody>
          <a:bodyPr/>
          <a:lstStyle/>
          <a:p>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016"/>
            <a:ext cx="9165151" cy="6865016"/>
          </a:xfrm>
          <a:prstGeom prst="rect">
            <a:avLst/>
          </a:prstGeom>
        </p:spPr>
      </p:pic>
    </p:spTree>
    <p:extLst>
      <p:ext uri="{BB962C8B-B14F-4D97-AF65-F5344CB8AC3E}">
        <p14:creationId xmlns:p14="http://schemas.microsoft.com/office/powerpoint/2010/main" val="383621340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buFont typeface="Wingdings" charset="2"/>
              <a:buChar char="Ø"/>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逾越节的羊羔的功用是什么？</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000" dirty="0" smtClean="0">
                <a:effectLst>
                  <a:outerShdw blurRad="50800" dist="38100" dir="18900000" algn="bl" rotWithShape="0">
                    <a:prstClr val="black">
                      <a:alpha val="40000"/>
                    </a:prstClr>
                  </a:outerShdw>
                </a:effectLst>
                <a:latin typeface="华文楷体"/>
                <a:ea typeface="华文楷体"/>
                <a:cs typeface="华文楷体"/>
              </a:rPr>
              <a:t>怎么样的羊羔？</a:t>
            </a:r>
            <a:endParaRPr lang="en-US" altLang="zh-CN" sz="4000"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000" dirty="0" smtClean="0">
                <a:effectLst>
                  <a:outerShdw blurRad="50800" dist="38100" dir="18900000" algn="bl" rotWithShape="0">
                    <a:prstClr val="black">
                      <a:alpha val="40000"/>
                    </a:prstClr>
                  </a:outerShdw>
                </a:effectLst>
                <a:latin typeface="华文楷体"/>
                <a:ea typeface="华文楷体"/>
                <a:cs typeface="华文楷体"/>
              </a:rPr>
              <a:t>如何吃这羊羔？</a:t>
            </a:r>
            <a:endParaRPr lang="en-US" altLang="zh-CN" sz="4000" dirty="0" smtClean="0">
              <a:effectLst>
                <a:outerShdw blurRad="50800" dist="38100" dir="18900000" algn="bl" rotWithShape="0">
                  <a:prstClr val="black">
                    <a:alpha val="40000"/>
                  </a:prstClr>
                </a:outerShdw>
              </a:effectLst>
              <a:latin typeface="华文楷体"/>
              <a:ea typeface="华文楷体"/>
              <a:cs typeface="华文楷体"/>
            </a:endParaRPr>
          </a:p>
          <a:p>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逾越节</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13192481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buFont typeface="Wingdings" charset="2"/>
              <a:buChar char="Ø"/>
            </a:pPr>
            <a:r>
              <a:rPr lang="zh-CN" altLang="en-US" sz="4000" dirty="0" smtClean="0">
                <a:effectLst>
                  <a:outerShdw blurRad="50800" dist="38100" dir="18900000" algn="bl" rotWithShape="0">
                    <a:prstClr val="black">
                      <a:alpha val="40000"/>
                    </a:prstClr>
                  </a:outerShdw>
                </a:effectLst>
                <a:latin typeface="华文楷体"/>
                <a:ea typeface="华文楷体"/>
                <a:cs typeface="华文楷体"/>
              </a:rPr>
              <a:t>逾越节的羊羔的功用是什么？</a:t>
            </a:r>
            <a:endParaRPr lang="en-US" altLang="zh-CN" sz="4000"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怎么样的羊羔？</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000" dirty="0" smtClean="0">
                <a:effectLst>
                  <a:outerShdw blurRad="50800" dist="38100" dir="18900000" algn="bl" rotWithShape="0">
                    <a:prstClr val="black">
                      <a:alpha val="40000"/>
                    </a:prstClr>
                  </a:outerShdw>
                </a:effectLst>
                <a:latin typeface="华文楷体"/>
                <a:ea typeface="华文楷体"/>
                <a:cs typeface="华文楷体"/>
              </a:rPr>
              <a:t>如何吃这羊羔？</a:t>
            </a:r>
            <a:endParaRPr lang="en-US" altLang="zh-CN" sz="4000" dirty="0" smtClean="0">
              <a:effectLst>
                <a:outerShdw blurRad="50800" dist="38100" dir="18900000" algn="bl" rotWithShape="0">
                  <a:prstClr val="black">
                    <a:alpha val="40000"/>
                  </a:prstClr>
                </a:outerShdw>
              </a:effectLst>
              <a:latin typeface="华文楷体"/>
              <a:ea typeface="华文楷体"/>
              <a:cs typeface="华文楷体"/>
            </a:endParaRPr>
          </a:p>
          <a:p>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逾越节</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415999123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buFont typeface="Wingdings" charset="2"/>
              <a:buChar char="Ø"/>
            </a:pPr>
            <a:r>
              <a:rPr lang="zh-CN" altLang="en-US" sz="4000" dirty="0" smtClean="0">
                <a:effectLst>
                  <a:outerShdw blurRad="50800" dist="38100" dir="18900000" algn="bl" rotWithShape="0">
                    <a:prstClr val="black">
                      <a:alpha val="40000"/>
                    </a:prstClr>
                  </a:outerShdw>
                </a:effectLst>
                <a:latin typeface="华文楷体"/>
                <a:ea typeface="华文楷体"/>
                <a:cs typeface="华文楷体"/>
              </a:rPr>
              <a:t>逾越节的羊羔的功用是什么？</a:t>
            </a:r>
            <a:endParaRPr lang="en-US" altLang="zh-CN" sz="4000"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000" dirty="0" smtClean="0">
                <a:effectLst>
                  <a:outerShdw blurRad="50800" dist="38100" dir="18900000" algn="bl" rotWithShape="0">
                    <a:prstClr val="black">
                      <a:alpha val="40000"/>
                    </a:prstClr>
                  </a:outerShdw>
                </a:effectLst>
                <a:latin typeface="华文楷体"/>
                <a:ea typeface="华文楷体"/>
                <a:cs typeface="华文楷体"/>
              </a:rPr>
              <a:t>怎么样的羊羔？</a:t>
            </a:r>
            <a:endParaRPr lang="en-US" altLang="zh-CN" sz="4000" dirty="0" smtClean="0">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如何吃这羊羔？</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逾越节</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155291858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逾越节</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对我们有什么意义</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逾越节</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610608978"/>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中文讲章大纲">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中文讲章大纲.potx</Template>
  <TotalTime>6001</TotalTime>
  <Words>790</Words>
  <Application>Microsoft Macintosh PowerPoint</Application>
  <PresentationFormat>On-screen Show (4:3)</PresentationFormat>
  <Paragraphs>59</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中文讲章大纲</vt:lpstr>
      <vt:lpstr>逾越节</vt:lpstr>
      <vt:lpstr>逾越节</vt:lpstr>
      <vt:lpstr>逾越节</vt:lpstr>
      <vt:lpstr>PowerPoint Presentation</vt:lpstr>
      <vt:lpstr>逾越节</vt:lpstr>
      <vt:lpstr>逾越节</vt:lpstr>
      <vt:lpstr>逾越节</vt:lpstr>
      <vt:lpstr>逾越节</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逾越节</dc:title>
  <dc:subject/>
  <dc:creator>Cheng-Kuo Chi</dc:creator>
  <cp:keywords/>
  <dc:description/>
  <cp:lastModifiedBy>Cheng-Kuo Chi</cp:lastModifiedBy>
  <cp:revision>34</cp:revision>
  <dcterms:created xsi:type="dcterms:W3CDTF">2016-05-13T13:17:24Z</dcterms:created>
  <dcterms:modified xsi:type="dcterms:W3CDTF">2019-03-10T16:04:30Z</dcterms:modified>
  <cp:category/>
</cp:coreProperties>
</file>