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72"/>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E16DB9-B448-4D76-9487-73FB7996343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BE7694CA-5BF6-42EA-AF7D-07F7F5F6F9B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AE4BB016-B4B2-4B85-A8D9-857748C59739}"/>
              </a:ext>
            </a:extLst>
          </p:cNvPr>
          <p:cNvSpPr>
            <a:spLocks noGrp="1"/>
          </p:cNvSpPr>
          <p:nvPr>
            <p:ph type="dt" sz="half" idx="10"/>
          </p:nvPr>
        </p:nvSpPr>
        <p:spPr/>
        <p:txBody>
          <a:bodyPr/>
          <a:lstStyle/>
          <a:p>
            <a:fld id="{A20EA12D-B30D-46D6-8796-327E46D213B5}" type="datetimeFigureOut">
              <a:rPr lang="en-US" smtClean="0"/>
              <a:t>12/2/2018</a:t>
            </a:fld>
            <a:endParaRPr lang="en-US"/>
          </a:p>
        </p:txBody>
      </p:sp>
      <p:sp>
        <p:nvSpPr>
          <p:cNvPr id="5" name="Footer Placeholder 4">
            <a:extLst>
              <a:ext uri="{FF2B5EF4-FFF2-40B4-BE49-F238E27FC236}">
                <a16:creationId xmlns:a16="http://schemas.microsoft.com/office/drawing/2014/main" id="{7C946DF0-B2A9-4E74-B91D-1C25B654671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D92568E-BAE7-479A-825B-B54D3F5015F0}"/>
              </a:ext>
            </a:extLst>
          </p:cNvPr>
          <p:cNvSpPr>
            <a:spLocks noGrp="1"/>
          </p:cNvSpPr>
          <p:nvPr>
            <p:ph type="sldNum" sz="quarter" idx="12"/>
          </p:nvPr>
        </p:nvSpPr>
        <p:spPr/>
        <p:txBody>
          <a:bodyPr/>
          <a:lstStyle/>
          <a:p>
            <a:fld id="{4BE07ED1-27FD-4960-9A6A-7E7A3C43090A}" type="slidenum">
              <a:rPr lang="en-US" smtClean="0"/>
              <a:t>‹#›</a:t>
            </a:fld>
            <a:endParaRPr lang="en-US"/>
          </a:p>
        </p:txBody>
      </p:sp>
    </p:spTree>
    <p:extLst>
      <p:ext uri="{BB962C8B-B14F-4D97-AF65-F5344CB8AC3E}">
        <p14:creationId xmlns:p14="http://schemas.microsoft.com/office/powerpoint/2010/main" val="2817568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C05099-E71C-4BB7-9E29-D14249F9312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9EF6C693-4788-4C82-9AE3-4D6335B840CA}"/>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72174D9-1247-4C75-8A1F-01C5061B3D3E}"/>
              </a:ext>
            </a:extLst>
          </p:cNvPr>
          <p:cNvSpPr>
            <a:spLocks noGrp="1"/>
          </p:cNvSpPr>
          <p:nvPr>
            <p:ph type="dt" sz="half" idx="10"/>
          </p:nvPr>
        </p:nvSpPr>
        <p:spPr/>
        <p:txBody>
          <a:bodyPr/>
          <a:lstStyle/>
          <a:p>
            <a:fld id="{A20EA12D-B30D-46D6-8796-327E46D213B5}" type="datetimeFigureOut">
              <a:rPr lang="en-US" smtClean="0"/>
              <a:t>12/2/2018</a:t>
            </a:fld>
            <a:endParaRPr lang="en-US"/>
          </a:p>
        </p:txBody>
      </p:sp>
      <p:sp>
        <p:nvSpPr>
          <p:cNvPr id="5" name="Footer Placeholder 4">
            <a:extLst>
              <a:ext uri="{FF2B5EF4-FFF2-40B4-BE49-F238E27FC236}">
                <a16:creationId xmlns:a16="http://schemas.microsoft.com/office/drawing/2014/main" id="{F945FC73-AD56-4D8B-8548-AAACCAB24E0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D86D829-07E9-4381-B42D-3FA66503451E}"/>
              </a:ext>
            </a:extLst>
          </p:cNvPr>
          <p:cNvSpPr>
            <a:spLocks noGrp="1"/>
          </p:cNvSpPr>
          <p:nvPr>
            <p:ph type="sldNum" sz="quarter" idx="12"/>
          </p:nvPr>
        </p:nvSpPr>
        <p:spPr/>
        <p:txBody>
          <a:bodyPr/>
          <a:lstStyle/>
          <a:p>
            <a:fld id="{4BE07ED1-27FD-4960-9A6A-7E7A3C43090A}" type="slidenum">
              <a:rPr lang="en-US" smtClean="0"/>
              <a:t>‹#›</a:t>
            </a:fld>
            <a:endParaRPr lang="en-US"/>
          </a:p>
        </p:txBody>
      </p:sp>
    </p:spTree>
    <p:extLst>
      <p:ext uri="{BB962C8B-B14F-4D97-AF65-F5344CB8AC3E}">
        <p14:creationId xmlns:p14="http://schemas.microsoft.com/office/powerpoint/2010/main" val="16332919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6A8323-B082-4447-844B-11EA74B429E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F3092EFF-29A7-4A83-A989-35B7E4A8F66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6B0B8E4E-B423-4115-B718-55BE8C1944C2}"/>
              </a:ext>
            </a:extLst>
          </p:cNvPr>
          <p:cNvSpPr>
            <a:spLocks noGrp="1"/>
          </p:cNvSpPr>
          <p:nvPr>
            <p:ph type="dt" sz="half" idx="10"/>
          </p:nvPr>
        </p:nvSpPr>
        <p:spPr/>
        <p:txBody>
          <a:bodyPr/>
          <a:lstStyle/>
          <a:p>
            <a:fld id="{A20EA12D-B30D-46D6-8796-327E46D213B5}" type="datetimeFigureOut">
              <a:rPr lang="en-US" smtClean="0"/>
              <a:t>12/2/2018</a:t>
            </a:fld>
            <a:endParaRPr lang="en-US"/>
          </a:p>
        </p:txBody>
      </p:sp>
      <p:sp>
        <p:nvSpPr>
          <p:cNvPr id="5" name="Footer Placeholder 4">
            <a:extLst>
              <a:ext uri="{FF2B5EF4-FFF2-40B4-BE49-F238E27FC236}">
                <a16:creationId xmlns:a16="http://schemas.microsoft.com/office/drawing/2014/main" id="{3C087638-FBDF-4B51-8491-4E201A24B2B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B7AC501-514A-4F3A-B24A-5C8D496E0B23}"/>
              </a:ext>
            </a:extLst>
          </p:cNvPr>
          <p:cNvSpPr>
            <a:spLocks noGrp="1"/>
          </p:cNvSpPr>
          <p:nvPr>
            <p:ph type="sldNum" sz="quarter" idx="12"/>
          </p:nvPr>
        </p:nvSpPr>
        <p:spPr/>
        <p:txBody>
          <a:bodyPr/>
          <a:lstStyle/>
          <a:p>
            <a:fld id="{4BE07ED1-27FD-4960-9A6A-7E7A3C43090A}" type="slidenum">
              <a:rPr lang="en-US" smtClean="0"/>
              <a:t>‹#›</a:t>
            </a:fld>
            <a:endParaRPr lang="en-US"/>
          </a:p>
        </p:txBody>
      </p:sp>
    </p:spTree>
    <p:extLst>
      <p:ext uri="{BB962C8B-B14F-4D97-AF65-F5344CB8AC3E}">
        <p14:creationId xmlns:p14="http://schemas.microsoft.com/office/powerpoint/2010/main" val="11681760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06EDE8-06A6-4B97-BAE3-6417F1596FF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D2F5BC6-71ED-4AE7-B8B7-EA027455D7A5}"/>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5B5555FC-E00E-4EFC-9BAB-3DCCD9AB0495}"/>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21EEF4CF-4E11-4A4F-BE96-CD9D7272E485}"/>
              </a:ext>
            </a:extLst>
          </p:cNvPr>
          <p:cNvSpPr>
            <a:spLocks noGrp="1"/>
          </p:cNvSpPr>
          <p:nvPr>
            <p:ph type="dt" sz="half" idx="10"/>
          </p:nvPr>
        </p:nvSpPr>
        <p:spPr/>
        <p:txBody>
          <a:bodyPr/>
          <a:lstStyle/>
          <a:p>
            <a:fld id="{A20EA12D-B30D-46D6-8796-327E46D213B5}" type="datetimeFigureOut">
              <a:rPr lang="en-US" smtClean="0"/>
              <a:t>12/2/2018</a:t>
            </a:fld>
            <a:endParaRPr lang="en-US"/>
          </a:p>
        </p:txBody>
      </p:sp>
      <p:sp>
        <p:nvSpPr>
          <p:cNvPr id="6" name="Footer Placeholder 5">
            <a:extLst>
              <a:ext uri="{FF2B5EF4-FFF2-40B4-BE49-F238E27FC236}">
                <a16:creationId xmlns:a16="http://schemas.microsoft.com/office/drawing/2014/main" id="{5E6858F3-34A4-41C8-B5F3-74BA9987B1B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FBAEF99-19E2-49FE-AA58-B426C1166B2C}"/>
              </a:ext>
            </a:extLst>
          </p:cNvPr>
          <p:cNvSpPr>
            <a:spLocks noGrp="1"/>
          </p:cNvSpPr>
          <p:nvPr>
            <p:ph type="sldNum" sz="quarter" idx="12"/>
          </p:nvPr>
        </p:nvSpPr>
        <p:spPr/>
        <p:txBody>
          <a:bodyPr/>
          <a:lstStyle/>
          <a:p>
            <a:fld id="{4BE07ED1-27FD-4960-9A6A-7E7A3C43090A}" type="slidenum">
              <a:rPr lang="en-US" smtClean="0"/>
              <a:t>‹#›</a:t>
            </a:fld>
            <a:endParaRPr lang="en-US"/>
          </a:p>
        </p:txBody>
      </p:sp>
    </p:spTree>
    <p:extLst>
      <p:ext uri="{BB962C8B-B14F-4D97-AF65-F5344CB8AC3E}">
        <p14:creationId xmlns:p14="http://schemas.microsoft.com/office/powerpoint/2010/main" val="39881813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95BAAB-C015-493B-920B-F8F93258C0B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207F8200-7370-431B-8458-CCC28D391A9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7845FB34-EFE7-4313-AAF3-9B3C1418E016}"/>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7FDA70A-53DF-457B-9104-7F14408C8A1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4771F736-DA9D-4130-8719-9AB9EF401E13}"/>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FB702D4-6AED-450B-B5CC-784B0054E2C5}"/>
              </a:ext>
            </a:extLst>
          </p:cNvPr>
          <p:cNvSpPr>
            <a:spLocks noGrp="1"/>
          </p:cNvSpPr>
          <p:nvPr>
            <p:ph type="dt" sz="half" idx="10"/>
          </p:nvPr>
        </p:nvSpPr>
        <p:spPr/>
        <p:txBody>
          <a:bodyPr/>
          <a:lstStyle/>
          <a:p>
            <a:fld id="{A20EA12D-B30D-46D6-8796-327E46D213B5}" type="datetimeFigureOut">
              <a:rPr lang="en-US" smtClean="0"/>
              <a:t>12/2/2018</a:t>
            </a:fld>
            <a:endParaRPr lang="en-US"/>
          </a:p>
        </p:txBody>
      </p:sp>
      <p:sp>
        <p:nvSpPr>
          <p:cNvPr id="8" name="Footer Placeholder 7">
            <a:extLst>
              <a:ext uri="{FF2B5EF4-FFF2-40B4-BE49-F238E27FC236}">
                <a16:creationId xmlns:a16="http://schemas.microsoft.com/office/drawing/2014/main" id="{01E7B031-3F35-41E0-AAF3-D6669A251F1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E7046E1F-7F22-458C-B6F7-28D24322EB79}"/>
              </a:ext>
            </a:extLst>
          </p:cNvPr>
          <p:cNvSpPr>
            <a:spLocks noGrp="1"/>
          </p:cNvSpPr>
          <p:nvPr>
            <p:ph type="sldNum" sz="quarter" idx="12"/>
          </p:nvPr>
        </p:nvSpPr>
        <p:spPr/>
        <p:txBody>
          <a:bodyPr/>
          <a:lstStyle/>
          <a:p>
            <a:fld id="{4BE07ED1-27FD-4960-9A6A-7E7A3C43090A}" type="slidenum">
              <a:rPr lang="en-US" smtClean="0"/>
              <a:t>‹#›</a:t>
            </a:fld>
            <a:endParaRPr lang="en-US"/>
          </a:p>
        </p:txBody>
      </p:sp>
    </p:spTree>
    <p:extLst>
      <p:ext uri="{BB962C8B-B14F-4D97-AF65-F5344CB8AC3E}">
        <p14:creationId xmlns:p14="http://schemas.microsoft.com/office/powerpoint/2010/main" val="36429213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0ADB08-9914-4F4A-9A56-FEFC547A6B92}"/>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013208F6-2EF7-4527-9FC0-68D28B30B658}"/>
              </a:ext>
            </a:extLst>
          </p:cNvPr>
          <p:cNvSpPr>
            <a:spLocks noGrp="1"/>
          </p:cNvSpPr>
          <p:nvPr>
            <p:ph type="dt" sz="half" idx="10"/>
          </p:nvPr>
        </p:nvSpPr>
        <p:spPr/>
        <p:txBody>
          <a:bodyPr/>
          <a:lstStyle/>
          <a:p>
            <a:fld id="{A20EA12D-B30D-46D6-8796-327E46D213B5}" type="datetimeFigureOut">
              <a:rPr lang="en-US" smtClean="0"/>
              <a:t>12/2/2018</a:t>
            </a:fld>
            <a:endParaRPr lang="en-US"/>
          </a:p>
        </p:txBody>
      </p:sp>
      <p:sp>
        <p:nvSpPr>
          <p:cNvPr id="4" name="Footer Placeholder 3">
            <a:extLst>
              <a:ext uri="{FF2B5EF4-FFF2-40B4-BE49-F238E27FC236}">
                <a16:creationId xmlns:a16="http://schemas.microsoft.com/office/drawing/2014/main" id="{51A0666D-CE66-4516-8681-FCF98CE87FB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7A38B5D-B365-4255-82B0-103C72340597}"/>
              </a:ext>
            </a:extLst>
          </p:cNvPr>
          <p:cNvSpPr>
            <a:spLocks noGrp="1"/>
          </p:cNvSpPr>
          <p:nvPr>
            <p:ph type="sldNum" sz="quarter" idx="12"/>
          </p:nvPr>
        </p:nvSpPr>
        <p:spPr/>
        <p:txBody>
          <a:bodyPr/>
          <a:lstStyle/>
          <a:p>
            <a:fld id="{4BE07ED1-27FD-4960-9A6A-7E7A3C43090A}" type="slidenum">
              <a:rPr lang="en-US" smtClean="0"/>
              <a:t>‹#›</a:t>
            </a:fld>
            <a:endParaRPr lang="en-US"/>
          </a:p>
        </p:txBody>
      </p:sp>
    </p:spTree>
    <p:extLst>
      <p:ext uri="{BB962C8B-B14F-4D97-AF65-F5344CB8AC3E}">
        <p14:creationId xmlns:p14="http://schemas.microsoft.com/office/powerpoint/2010/main" val="7317761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67DAF6E-1480-4E3D-AB7E-7AD44C5CA123}"/>
              </a:ext>
            </a:extLst>
          </p:cNvPr>
          <p:cNvSpPr>
            <a:spLocks noGrp="1"/>
          </p:cNvSpPr>
          <p:nvPr>
            <p:ph type="dt" sz="half" idx="10"/>
          </p:nvPr>
        </p:nvSpPr>
        <p:spPr/>
        <p:txBody>
          <a:bodyPr/>
          <a:lstStyle/>
          <a:p>
            <a:fld id="{A20EA12D-B30D-46D6-8796-327E46D213B5}" type="datetimeFigureOut">
              <a:rPr lang="en-US" smtClean="0"/>
              <a:t>12/2/2018</a:t>
            </a:fld>
            <a:endParaRPr lang="en-US"/>
          </a:p>
        </p:txBody>
      </p:sp>
      <p:sp>
        <p:nvSpPr>
          <p:cNvPr id="3" name="Footer Placeholder 2">
            <a:extLst>
              <a:ext uri="{FF2B5EF4-FFF2-40B4-BE49-F238E27FC236}">
                <a16:creationId xmlns:a16="http://schemas.microsoft.com/office/drawing/2014/main" id="{77BEBDB0-8E35-40B5-BE37-DE4BADACA1B2}"/>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717D1B5-A57B-49D8-9496-0D651F058B23}"/>
              </a:ext>
            </a:extLst>
          </p:cNvPr>
          <p:cNvSpPr>
            <a:spLocks noGrp="1"/>
          </p:cNvSpPr>
          <p:nvPr>
            <p:ph type="sldNum" sz="quarter" idx="12"/>
          </p:nvPr>
        </p:nvSpPr>
        <p:spPr/>
        <p:txBody>
          <a:bodyPr/>
          <a:lstStyle/>
          <a:p>
            <a:fld id="{4BE07ED1-27FD-4960-9A6A-7E7A3C43090A}" type="slidenum">
              <a:rPr lang="en-US" smtClean="0"/>
              <a:t>‹#›</a:t>
            </a:fld>
            <a:endParaRPr lang="en-US"/>
          </a:p>
        </p:txBody>
      </p:sp>
    </p:spTree>
    <p:extLst>
      <p:ext uri="{BB962C8B-B14F-4D97-AF65-F5344CB8AC3E}">
        <p14:creationId xmlns:p14="http://schemas.microsoft.com/office/powerpoint/2010/main" val="36025596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0593BD-0335-41A8-A55E-060E6911AA8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484D73B0-AEB4-44FE-9F44-2AD7B067A30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02F3F1D-510A-4C1F-BF1B-69229F89CE8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84481D1B-EF60-4226-91AD-FDF91222AB5D}"/>
              </a:ext>
            </a:extLst>
          </p:cNvPr>
          <p:cNvSpPr>
            <a:spLocks noGrp="1"/>
          </p:cNvSpPr>
          <p:nvPr>
            <p:ph type="dt" sz="half" idx="10"/>
          </p:nvPr>
        </p:nvSpPr>
        <p:spPr/>
        <p:txBody>
          <a:bodyPr/>
          <a:lstStyle/>
          <a:p>
            <a:fld id="{A20EA12D-B30D-46D6-8796-327E46D213B5}" type="datetimeFigureOut">
              <a:rPr lang="en-US" smtClean="0"/>
              <a:t>12/2/2018</a:t>
            </a:fld>
            <a:endParaRPr lang="en-US"/>
          </a:p>
        </p:txBody>
      </p:sp>
      <p:sp>
        <p:nvSpPr>
          <p:cNvPr id="6" name="Footer Placeholder 5">
            <a:extLst>
              <a:ext uri="{FF2B5EF4-FFF2-40B4-BE49-F238E27FC236}">
                <a16:creationId xmlns:a16="http://schemas.microsoft.com/office/drawing/2014/main" id="{B262EF7E-A836-49C2-9990-B13AF02DEE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37C3F72-BFED-42E1-8A55-B65B8BC03B59}"/>
              </a:ext>
            </a:extLst>
          </p:cNvPr>
          <p:cNvSpPr>
            <a:spLocks noGrp="1"/>
          </p:cNvSpPr>
          <p:nvPr>
            <p:ph type="sldNum" sz="quarter" idx="12"/>
          </p:nvPr>
        </p:nvSpPr>
        <p:spPr/>
        <p:txBody>
          <a:bodyPr/>
          <a:lstStyle/>
          <a:p>
            <a:fld id="{4BE07ED1-27FD-4960-9A6A-7E7A3C43090A}" type="slidenum">
              <a:rPr lang="en-US" smtClean="0"/>
              <a:t>‹#›</a:t>
            </a:fld>
            <a:endParaRPr lang="en-US"/>
          </a:p>
        </p:txBody>
      </p:sp>
    </p:spTree>
    <p:extLst>
      <p:ext uri="{BB962C8B-B14F-4D97-AF65-F5344CB8AC3E}">
        <p14:creationId xmlns:p14="http://schemas.microsoft.com/office/powerpoint/2010/main" val="6821237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6C8239-E2C5-4399-9231-BAA33690C54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9A6EE13-1220-4409-BE26-F484CE39EAE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FC0DDF0C-56E2-4144-A5EA-26C2E55C764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E0FEFB9F-331A-43EE-955D-7EE17F45E310}"/>
              </a:ext>
            </a:extLst>
          </p:cNvPr>
          <p:cNvSpPr>
            <a:spLocks noGrp="1"/>
          </p:cNvSpPr>
          <p:nvPr>
            <p:ph type="dt" sz="half" idx="10"/>
          </p:nvPr>
        </p:nvSpPr>
        <p:spPr/>
        <p:txBody>
          <a:bodyPr/>
          <a:lstStyle/>
          <a:p>
            <a:fld id="{A20EA12D-B30D-46D6-8796-327E46D213B5}" type="datetimeFigureOut">
              <a:rPr lang="en-US" smtClean="0"/>
              <a:t>12/2/2018</a:t>
            </a:fld>
            <a:endParaRPr lang="en-US"/>
          </a:p>
        </p:txBody>
      </p:sp>
      <p:sp>
        <p:nvSpPr>
          <p:cNvPr id="6" name="Footer Placeholder 5">
            <a:extLst>
              <a:ext uri="{FF2B5EF4-FFF2-40B4-BE49-F238E27FC236}">
                <a16:creationId xmlns:a16="http://schemas.microsoft.com/office/drawing/2014/main" id="{1F7EB7F1-1770-4BB7-ACA7-B388456A76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B0F4882-5DC5-475B-B350-482D1D9ED002}"/>
              </a:ext>
            </a:extLst>
          </p:cNvPr>
          <p:cNvSpPr>
            <a:spLocks noGrp="1"/>
          </p:cNvSpPr>
          <p:nvPr>
            <p:ph type="sldNum" sz="quarter" idx="12"/>
          </p:nvPr>
        </p:nvSpPr>
        <p:spPr/>
        <p:txBody>
          <a:bodyPr/>
          <a:lstStyle/>
          <a:p>
            <a:fld id="{4BE07ED1-27FD-4960-9A6A-7E7A3C43090A}" type="slidenum">
              <a:rPr lang="en-US" smtClean="0"/>
              <a:t>‹#›</a:t>
            </a:fld>
            <a:endParaRPr lang="en-US"/>
          </a:p>
        </p:txBody>
      </p:sp>
    </p:spTree>
    <p:extLst>
      <p:ext uri="{BB962C8B-B14F-4D97-AF65-F5344CB8AC3E}">
        <p14:creationId xmlns:p14="http://schemas.microsoft.com/office/powerpoint/2010/main" val="17617801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29C040-3BAF-45A6-A38C-CEFB4129BBA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2BEF4C27-3465-4CE2-A4C9-14DEC7F7C23A}"/>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EA69CC0-78B1-4685-8B6E-E8B0B8F5436C}"/>
              </a:ext>
            </a:extLst>
          </p:cNvPr>
          <p:cNvSpPr>
            <a:spLocks noGrp="1"/>
          </p:cNvSpPr>
          <p:nvPr>
            <p:ph type="dt" sz="half" idx="10"/>
          </p:nvPr>
        </p:nvSpPr>
        <p:spPr/>
        <p:txBody>
          <a:bodyPr/>
          <a:lstStyle/>
          <a:p>
            <a:fld id="{A20EA12D-B30D-46D6-8796-327E46D213B5}" type="datetimeFigureOut">
              <a:rPr lang="en-US" smtClean="0"/>
              <a:t>12/2/2018</a:t>
            </a:fld>
            <a:endParaRPr lang="en-US"/>
          </a:p>
        </p:txBody>
      </p:sp>
      <p:sp>
        <p:nvSpPr>
          <p:cNvPr id="5" name="Footer Placeholder 4">
            <a:extLst>
              <a:ext uri="{FF2B5EF4-FFF2-40B4-BE49-F238E27FC236}">
                <a16:creationId xmlns:a16="http://schemas.microsoft.com/office/drawing/2014/main" id="{DFB5EC3E-505E-402A-A913-6557DBA13EC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BFB53EE-97A7-48AB-A455-C029641A4DB4}"/>
              </a:ext>
            </a:extLst>
          </p:cNvPr>
          <p:cNvSpPr>
            <a:spLocks noGrp="1"/>
          </p:cNvSpPr>
          <p:nvPr>
            <p:ph type="sldNum" sz="quarter" idx="12"/>
          </p:nvPr>
        </p:nvSpPr>
        <p:spPr/>
        <p:txBody>
          <a:bodyPr/>
          <a:lstStyle/>
          <a:p>
            <a:fld id="{4BE07ED1-27FD-4960-9A6A-7E7A3C43090A}" type="slidenum">
              <a:rPr lang="en-US" smtClean="0"/>
              <a:t>‹#›</a:t>
            </a:fld>
            <a:endParaRPr lang="en-US"/>
          </a:p>
        </p:txBody>
      </p:sp>
    </p:spTree>
    <p:extLst>
      <p:ext uri="{BB962C8B-B14F-4D97-AF65-F5344CB8AC3E}">
        <p14:creationId xmlns:p14="http://schemas.microsoft.com/office/powerpoint/2010/main" val="34906213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56887FF-814A-4BC6-86E1-F726D0B9E12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566FE2C5-EBF3-40B9-BB8F-32D8FF07BA5F}"/>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CB8CD7E-4362-4FEE-8A4A-2EC0D83982B6}"/>
              </a:ext>
            </a:extLst>
          </p:cNvPr>
          <p:cNvSpPr>
            <a:spLocks noGrp="1"/>
          </p:cNvSpPr>
          <p:nvPr>
            <p:ph type="dt" sz="half" idx="10"/>
          </p:nvPr>
        </p:nvSpPr>
        <p:spPr/>
        <p:txBody>
          <a:bodyPr/>
          <a:lstStyle/>
          <a:p>
            <a:fld id="{A20EA12D-B30D-46D6-8796-327E46D213B5}" type="datetimeFigureOut">
              <a:rPr lang="en-US" smtClean="0"/>
              <a:t>12/2/2018</a:t>
            </a:fld>
            <a:endParaRPr lang="en-US"/>
          </a:p>
        </p:txBody>
      </p:sp>
      <p:sp>
        <p:nvSpPr>
          <p:cNvPr id="5" name="Footer Placeholder 4">
            <a:extLst>
              <a:ext uri="{FF2B5EF4-FFF2-40B4-BE49-F238E27FC236}">
                <a16:creationId xmlns:a16="http://schemas.microsoft.com/office/drawing/2014/main" id="{449B3BBC-9112-4E4E-B9B2-92BCC9391E1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FFD0C6A-D7D9-45E6-BD20-A7851D69677A}"/>
              </a:ext>
            </a:extLst>
          </p:cNvPr>
          <p:cNvSpPr>
            <a:spLocks noGrp="1"/>
          </p:cNvSpPr>
          <p:nvPr>
            <p:ph type="sldNum" sz="quarter" idx="12"/>
          </p:nvPr>
        </p:nvSpPr>
        <p:spPr/>
        <p:txBody>
          <a:bodyPr/>
          <a:lstStyle/>
          <a:p>
            <a:fld id="{4BE07ED1-27FD-4960-9A6A-7E7A3C43090A}" type="slidenum">
              <a:rPr lang="en-US" smtClean="0"/>
              <a:t>‹#›</a:t>
            </a:fld>
            <a:endParaRPr lang="en-US"/>
          </a:p>
        </p:txBody>
      </p:sp>
    </p:spTree>
    <p:extLst>
      <p:ext uri="{BB962C8B-B14F-4D97-AF65-F5344CB8AC3E}">
        <p14:creationId xmlns:p14="http://schemas.microsoft.com/office/powerpoint/2010/main" val="32725653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40DC7D5-3900-49BA-AB09-20D3818AF15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2F282D7-F844-4EF0-827B-BD7C04C1D5A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0E8D03C-1E6B-4537-B145-69946A015B7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20EA12D-B30D-46D6-8796-327E46D213B5}" type="datetimeFigureOut">
              <a:rPr lang="en-US" smtClean="0"/>
              <a:t>12/2/2018</a:t>
            </a:fld>
            <a:endParaRPr lang="en-US"/>
          </a:p>
        </p:txBody>
      </p:sp>
      <p:sp>
        <p:nvSpPr>
          <p:cNvPr id="5" name="Footer Placeholder 4">
            <a:extLst>
              <a:ext uri="{FF2B5EF4-FFF2-40B4-BE49-F238E27FC236}">
                <a16:creationId xmlns:a16="http://schemas.microsoft.com/office/drawing/2014/main" id="{F6B8B461-7C53-47F3-9EB7-088831F461A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47B8FF2B-7BEE-4A8B-A15C-DDC333930B8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BE07ED1-27FD-4960-9A6A-7E7A3C43090A}" type="slidenum">
              <a:rPr lang="en-US" smtClean="0"/>
              <a:t>‹#›</a:t>
            </a:fld>
            <a:endParaRPr lang="en-US"/>
          </a:p>
        </p:txBody>
      </p:sp>
    </p:spTree>
    <p:extLst>
      <p:ext uri="{BB962C8B-B14F-4D97-AF65-F5344CB8AC3E}">
        <p14:creationId xmlns:p14="http://schemas.microsoft.com/office/powerpoint/2010/main" val="7835105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C6D694BD-183C-4D78-93B2-0CE07F35599E}"/>
              </a:ext>
            </a:extLst>
          </p:cNvPr>
          <p:cNvSpPr/>
          <p:nvPr/>
        </p:nvSpPr>
        <p:spPr>
          <a:xfrm>
            <a:off x="225286" y="0"/>
            <a:ext cx="11264348" cy="7017306"/>
          </a:xfrm>
          <a:prstGeom prst="rect">
            <a:avLst/>
          </a:prstGeom>
        </p:spPr>
        <p:txBody>
          <a:bodyPr wrap="square">
            <a:spAutoFit/>
          </a:bodyPr>
          <a:lstStyle/>
          <a:p>
            <a:r>
              <a:rPr lang="en-US" sz="3000" b="1" dirty="0">
                <a:solidFill>
                  <a:srgbClr val="222222"/>
                </a:solidFill>
                <a:latin typeface="Helvetica" panose="020B0604020202020204" pitchFamily="34" charset="0"/>
              </a:rPr>
              <a:t>    Can you hear?</a:t>
            </a:r>
            <a:endParaRPr lang="en-US" sz="3000" b="1" i="0" dirty="0">
              <a:solidFill>
                <a:srgbClr val="222222"/>
              </a:solidFill>
              <a:effectLst/>
              <a:latin typeface="Helvetica" panose="020B0604020202020204" pitchFamily="34" charset="0"/>
            </a:endParaRPr>
          </a:p>
          <a:p>
            <a:r>
              <a:rPr lang="en-US" sz="3000" dirty="0">
                <a:solidFill>
                  <a:srgbClr val="222222"/>
                </a:solidFill>
                <a:latin typeface="Helvetica" panose="020B0604020202020204" pitchFamily="34" charset="0"/>
              </a:rPr>
              <a:t>-40 years ago I met Jesus...I heard his voice calling </a:t>
            </a:r>
            <a:r>
              <a:rPr lang="en-US" sz="3000" dirty="0" err="1">
                <a:solidFill>
                  <a:srgbClr val="222222"/>
                </a:solidFill>
                <a:latin typeface="Helvetica" panose="020B0604020202020204" pitchFamily="34" charset="0"/>
              </a:rPr>
              <a:t>me..He</a:t>
            </a:r>
            <a:r>
              <a:rPr lang="en-US" sz="3000" dirty="0">
                <a:solidFill>
                  <a:srgbClr val="222222"/>
                </a:solidFill>
                <a:latin typeface="Helvetica" panose="020B0604020202020204" pitchFamily="34" charset="0"/>
              </a:rPr>
              <a:t> became my Shepherd and I now know and recognize His voice...Leave Baseball -Heard the cries of kids...Go into ministry(crazy)...Heard His voice again Adopt this child at 50 years old (crazy)</a:t>
            </a:r>
            <a:endParaRPr lang="en-US" sz="3000" b="0" i="0" dirty="0">
              <a:solidFill>
                <a:srgbClr val="222222"/>
              </a:solidFill>
              <a:effectLst/>
              <a:latin typeface="Helvetica" panose="020B0604020202020204" pitchFamily="34" charset="0"/>
            </a:endParaRPr>
          </a:p>
          <a:p>
            <a:endParaRPr lang="en-US" sz="3000" dirty="0">
              <a:solidFill>
                <a:srgbClr val="222222"/>
              </a:solidFill>
              <a:latin typeface="Helvetica" panose="020B0604020202020204" pitchFamily="34" charset="0"/>
            </a:endParaRPr>
          </a:p>
          <a:p>
            <a:r>
              <a:rPr lang="en-US" sz="3000" dirty="0">
                <a:solidFill>
                  <a:srgbClr val="222222"/>
                </a:solidFill>
                <a:latin typeface="Helvetica" panose="020B0604020202020204" pitchFamily="34" charset="0"/>
              </a:rPr>
              <a:t> Answer the call</a:t>
            </a:r>
          </a:p>
          <a:p>
            <a:r>
              <a:rPr lang="en-US" sz="3000" dirty="0">
                <a:solidFill>
                  <a:srgbClr val="222222"/>
                </a:solidFill>
                <a:latin typeface="Helvetica" panose="020B0604020202020204" pitchFamily="34" charset="0"/>
              </a:rPr>
              <a:t> James 1:27</a:t>
            </a:r>
            <a:endParaRPr lang="en-US" sz="3000" b="0" i="0" dirty="0">
              <a:solidFill>
                <a:srgbClr val="222222"/>
              </a:solidFill>
              <a:effectLst/>
              <a:latin typeface="Helvetica" panose="020B0604020202020204" pitchFamily="34" charset="0"/>
            </a:endParaRPr>
          </a:p>
          <a:p>
            <a:r>
              <a:rPr lang="en-US" sz="3000" dirty="0">
                <a:solidFill>
                  <a:srgbClr val="222222"/>
                </a:solidFill>
                <a:latin typeface="Helvetica" panose="020B0604020202020204" pitchFamily="34" charset="0"/>
              </a:rPr>
              <a:t>27 Pure and undefiled religion in the sight of our God and Father is this: to visit orphans and widows in their distress, and to keep oneself unstained by the world.</a:t>
            </a:r>
          </a:p>
          <a:p>
            <a:r>
              <a:rPr lang="zh-CN" altLang="en-US" sz="3000" dirty="0"/>
              <a:t>雅 各 書 </a:t>
            </a:r>
            <a:r>
              <a:rPr lang="en-US" altLang="zh-CN" sz="3000" dirty="0"/>
              <a:t>1:27 </a:t>
            </a:r>
            <a:r>
              <a:rPr lang="en-US" sz="3000" dirty="0"/>
              <a:t>Chinese Union Version (Simplified) (CUVS)</a:t>
            </a:r>
          </a:p>
          <a:p>
            <a:r>
              <a:rPr lang="en-US" sz="3000" b="1" baseline="30000" dirty="0"/>
              <a:t>27 </a:t>
            </a:r>
            <a:r>
              <a:rPr lang="zh-CN" altLang="en-US" sz="3000" dirty="0"/>
              <a:t>在 神 我 们 的 父 面 前 ， 那 清 洁 没 有 玷 污 的 虔 诚 ， 就 是 看 顾 在 患 难 中 的 孤 儿 寡 妇 ， 并 且 保 守 自 己 不 沾 染 世 俗 。</a:t>
            </a:r>
          </a:p>
        </p:txBody>
      </p:sp>
    </p:spTree>
    <p:extLst>
      <p:ext uri="{BB962C8B-B14F-4D97-AF65-F5344CB8AC3E}">
        <p14:creationId xmlns:p14="http://schemas.microsoft.com/office/powerpoint/2010/main" val="9421152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E8DE5C-231A-44C0-A28E-EFDBD77BC7C4}"/>
              </a:ext>
            </a:extLst>
          </p:cNvPr>
          <p:cNvSpPr>
            <a:spLocks noGrp="1"/>
          </p:cNvSpPr>
          <p:nvPr>
            <p:ph type="title"/>
          </p:nvPr>
        </p:nvSpPr>
        <p:spPr>
          <a:xfrm>
            <a:off x="1063490" y="179597"/>
            <a:ext cx="10515600" cy="1325563"/>
          </a:xfrm>
        </p:spPr>
        <p:txBody>
          <a:bodyPr/>
          <a:lstStyle/>
          <a:p>
            <a:r>
              <a:rPr lang="en-US" dirty="0"/>
              <a:t>Statistics:</a:t>
            </a:r>
          </a:p>
        </p:txBody>
      </p:sp>
      <p:sp>
        <p:nvSpPr>
          <p:cNvPr id="3" name="Content Placeholder 2">
            <a:extLst>
              <a:ext uri="{FF2B5EF4-FFF2-40B4-BE49-F238E27FC236}">
                <a16:creationId xmlns:a16="http://schemas.microsoft.com/office/drawing/2014/main" id="{226774A2-43C6-464D-BBE0-683060828444}"/>
              </a:ext>
            </a:extLst>
          </p:cNvPr>
          <p:cNvSpPr>
            <a:spLocks noGrp="1"/>
          </p:cNvSpPr>
          <p:nvPr>
            <p:ph idx="1"/>
          </p:nvPr>
        </p:nvSpPr>
        <p:spPr>
          <a:xfrm>
            <a:off x="424069" y="755374"/>
            <a:ext cx="11251095" cy="5910469"/>
          </a:xfrm>
        </p:spPr>
        <p:txBody>
          <a:bodyPr>
            <a:normAutofit/>
          </a:bodyPr>
          <a:lstStyle/>
          <a:p>
            <a:pPr marL="0" indent="0">
              <a:buNone/>
            </a:pPr>
            <a:endParaRPr lang="en-US" dirty="0"/>
          </a:p>
          <a:p>
            <a:r>
              <a:rPr lang="en-US" dirty="0"/>
              <a:t>Global Orphan Statistics</a:t>
            </a:r>
          </a:p>
          <a:p>
            <a:r>
              <a:rPr lang="en-US" dirty="0"/>
              <a:t>Total estimated number of orphans worldwide:  140 Million</a:t>
            </a:r>
          </a:p>
          <a:p>
            <a:r>
              <a:rPr lang="en-US" dirty="0"/>
              <a:t>Estimated # of “double orphans”:  15.1 million</a:t>
            </a:r>
          </a:p>
          <a:p>
            <a:r>
              <a:rPr lang="en-US" dirty="0"/>
              <a:t>Estimated # of children on streets or in residential care:  2-8 Million</a:t>
            </a:r>
          </a:p>
          <a:p>
            <a:r>
              <a:rPr lang="en-US" dirty="0"/>
              <a:t>Number of caring adults it takes to make a life-long difference for an orphan:1</a:t>
            </a:r>
          </a:p>
          <a:p>
            <a:r>
              <a:rPr lang="en-US" dirty="0"/>
              <a:t>Domestic Adoption Statistics </a:t>
            </a:r>
          </a:p>
          <a:p>
            <a:r>
              <a:rPr lang="en-US" dirty="0"/>
              <a:t>Number of U.S. Children awaiting adoption: 111,820</a:t>
            </a:r>
          </a:p>
          <a:p>
            <a:r>
              <a:rPr lang="en-US" dirty="0"/>
              <a:t>Number of U.S. Children adopted 2015 (with public child welfare agency involvement): 53,549</a:t>
            </a:r>
          </a:p>
          <a:p>
            <a:r>
              <a:rPr lang="en-US" dirty="0"/>
              <a:t>Average age of U.S. children awaiting adoption: 7  years, 7  months</a:t>
            </a:r>
          </a:p>
          <a:p>
            <a:endParaRPr lang="en-US" dirty="0"/>
          </a:p>
        </p:txBody>
      </p:sp>
    </p:spTree>
    <p:extLst>
      <p:ext uri="{BB962C8B-B14F-4D97-AF65-F5344CB8AC3E}">
        <p14:creationId xmlns:p14="http://schemas.microsoft.com/office/powerpoint/2010/main" val="27702053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5DF843-6091-4861-871F-EBF20918612A}"/>
              </a:ext>
            </a:extLst>
          </p:cNvPr>
          <p:cNvSpPr>
            <a:spLocks noGrp="1"/>
          </p:cNvSpPr>
          <p:nvPr>
            <p:ph type="title"/>
          </p:nvPr>
        </p:nvSpPr>
        <p:spPr/>
        <p:txBody>
          <a:bodyPr>
            <a:normAutofit/>
          </a:bodyPr>
          <a:lstStyle/>
          <a:p>
            <a:r>
              <a:rPr lang="en-US" dirty="0"/>
              <a:t>Inter country adoption</a:t>
            </a:r>
          </a:p>
        </p:txBody>
      </p:sp>
      <p:sp>
        <p:nvSpPr>
          <p:cNvPr id="3" name="Content Placeholder 2">
            <a:extLst>
              <a:ext uri="{FF2B5EF4-FFF2-40B4-BE49-F238E27FC236}">
                <a16:creationId xmlns:a16="http://schemas.microsoft.com/office/drawing/2014/main" id="{6666A212-4FFE-43B3-BCE7-2C0D8584A8A0}"/>
              </a:ext>
            </a:extLst>
          </p:cNvPr>
          <p:cNvSpPr>
            <a:spLocks noGrp="1"/>
          </p:cNvSpPr>
          <p:nvPr>
            <p:ph idx="1"/>
          </p:nvPr>
        </p:nvSpPr>
        <p:spPr/>
        <p:txBody>
          <a:bodyPr/>
          <a:lstStyle/>
          <a:p>
            <a:r>
              <a:rPr lang="en-US" dirty="0"/>
              <a:t>Over the past decade, 103,385 children from around the world were welcomed into families in the U.S. through inter-country adoption.</a:t>
            </a:r>
            <a:br>
              <a:rPr lang="en-US" dirty="0"/>
            </a:br>
            <a:r>
              <a:rPr lang="en-US" dirty="0"/>
              <a:t>5370 inter-country adoptions took place in 2016.</a:t>
            </a:r>
            <a:br>
              <a:rPr lang="en-US" dirty="0"/>
            </a:br>
            <a:r>
              <a:rPr lang="en-US" dirty="0"/>
              <a:t>Inter-country Adoption has decreased 77% from its high in 2004 due primarily to restrictions by sending countries.</a:t>
            </a:r>
            <a:br>
              <a:rPr lang="en-US" dirty="0"/>
            </a:br>
            <a:r>
              <a:rPr lang="en-US" dirty="0"/>
              <a:t>Top 5 sending countries in 2014 were China, Democratic Republic of Congo, Ukraine, South Korea, and Bulgaria.</a:t>
            </a:r>
            <a:br>
              <a:rPr lang="en-US" dirty="0"/>
            </a:br>
            <a:endParaRPr lang="en-US" dirty="0"/>
          </a:p>
        </p:txBody>
      </p:sp>
    </p:spTree>
    <p:extLst>
      <p:ext uri="{BB962C8B-B14F-4D97-AF65-F5344CB8AC3E}">
        <p14:creationId xmlns:p14="http://schemas.microsoft.com/office/powerpoint/2010/main" val="18598781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960FA8-D1D6-4674-9C72-BADFC99B5B50}"/>
              </a:ext>
            </a:extLst>
          </p:cNvPr>
          <p:cNvSpPr>
            <a:spLocks noGrp="1"/>
          </p:cNvSpPr>
          <p:nvPr>
            <p:ph type="title"/>
          </p:nvPr>
        </p:nvSpPr>
        <p:spPr>
          <a:xfrm>
            <a:off x="838200" y="312117"/>
            <a:ext cx="10515600" cy="1325563"/>
          </a:xfrm>
        </p:spPr>
        <p:txBody>
          <a:bodyPr/>
          <a:lstStyle/>
          <a:p>
            <a:r>
              <a:rPr lang="en-US" dirty="0"/>
              <a:t>Foster Care Statistics</a:t>
            </a:r>
          </a:p>
        </p:txBody>
      </p:sp>
      <p:sp>
        <p:nvSpPr>
          <p:cNvPr id="3" name="Content Placeholder 2">
            <a:extLst>
              <a:ext uri="{FF2B5EF4-FFF2-40B4-BE49-F238E27FC236}">
                <a16:creationId xmlns:a16="http://schemas.microsoft.com/office/drawing/2014/main" id="{50EBCAEF-68C8-4F85-9418-10211E1E6A2A}"/>
              </a:ext>
            </a:extLst>
          </p:cNvPr>
          <p:cNvSpPr>
            <a:spLocks noGrp="1"/>
          </p:cNvSpPr>
          <p:nvPr>
            <p:ph idx="1"/>
          </p:nvPr>
        </p:nvSpPr>
        <p:spPr>
          <a:xfrm>
            <a:off x="172278" y="1351722"/>
            <a:ext cx="11701670" cy="5393635"/>
          </a:xfrm>
        </p:spPr>
        <p:txBody>
          <a:bodyPr>
            <a:normAutofit fontScale="92500" lnSpcReduction="10000"/>
          </a:bodyPr>
          <a:lstStyle/>
          <a:p>
            <a:r>
              <a:rPr lang="en-US" dirty="0"/>
              <a:t>Children in foster care in the U.S.: 427,910</a:t>
            </a:r>
          </a:p>
          <a:p>
            <a:r>
              <a:rPr lang="en-US" dirty="0"/>
              <a:t>Children in foster care waiting to be adopted: 111,820</a:t>
            </a:r>
          </a:p>
          <a:p>
            <a:r>
              <a:rPr lang="en-US" dirty="0"/>
              <a:t>Children entering foster care in 2015: 269,509</a:t>
            </a:r>
          </a:p>
          <a:p>
            <a:r>
              <a:rPr lang="en-US" dirty="0"/>
              <a:t>Children exiting foster care in 2015: 243,060</a:t>
            </a:r>
          </a:p>
          <a:p>
            <a:r>
              <a:rPr lang="en-US" dirty="0"/>
              <a:t>Average time in care within the foster system: 20.4 Months</a:t>
            </a:r>
          </a:p>
          <a:p>
            <a:r>
              <a:rPr lang="en-US" dirty="0"/>
              <a:t>Children “aging out” of the foster system in 2015 in FY: 20,789</a:t>
            </a:r>
          </a:p>
          <a:p>
            <a:r>
              <a:rPr lang="en-US" dirty="0"/>
              <a:t>Average age of a child waiting to be adopted: 7.6  years old</a:t>
            </a:r>
          </a:p>
          <a:p>
            <a:r>
              <a:rPr lang="en-US" dirty="0"/>
              <a:t>Number of children in care whose parental rights were terminated in FY 2015: 62,378</a:t>
            </a:r>
          </a:p>
          <a:p>
            <a:r>
              <a:rPr lang="en-US" dirty="0"/>
              <a:t>Approximate number of children adopted from foster care in FY 2015: 53,549</a:t>
            </a:r>
          </a:p>
          <a:p>
            <a:r>
              <a:rPr lang="en-US" dirty="0"/>
              <a:t>Number of caring adults it takes to make a life-long difference for a child in the foster system: 1</a:t>
            </a:r>
          </a:p>
          <a:p>
            <a:endParaRPr lang="en-US" dirty="0"/>
          </a:p>
        </p:txBody>
      </p:sp>
    </p:spTree>
    <p:extLst>
      <p:ext uri="{BB962C8B-B14F-4D97-AF65-F5344CB8AC3E}">
        <p14:creationId xmlns:p14="http://schemas.microsoft.com/office/powerpoint/2010/main" val="12792502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721A60-1B9B-4FEA-B494-41A65C355E90}"/>
              </a:ext>
            </a:extLst>
          </p:cNvPr>
          <p:cNvSpPr>
            <a:spLocks noGrp="1"/>
          </p:cNvSpPr>
          <p:nvPr>
            <p:ph type="title"/>
          </p:nvPr>
        </p:nvSpPr>
        <p:spPr>
          <a:xfrm>
            <a:off x="838200" y="112643"/>
            <a:ext cx="10515600" cy="1325563"/>
          </a:xfrm>
        </p:spPr>
        <p:txBody>
          <a:bodyPr/>
          <a:lstStyle/>
          <a:p>
            <a:r>
              <a:rPr lang="en-US" dirty="0"/>
              <a:t>2.Proclaim it !  ( Mark 10:14-16)</a:t>
            </a:r>
          </a:p>
        </p:txBody>
      </p:sp>
      <p:sp>
        <p:nvSpPr>
          <p:cNvPr id="3" name="Content Placeholder 2">
            <a:extLst>
              <a:ext uri="{FF2B5EF4-FFF2-40B4-BE49-F238E27FC236}">
                <a16:creationId xmlns:a16="http://schemas.microsoft.com/office/drawing/2014/main" id="{09A93AAF-BD4F-477B-80C7-E2CEA7931548}"/>
              </a:ext>
            </a:extLst>
          </p:cNvPr>
          <p:cNvSpPr>
            <a:spLocks noGrp="1"/>
          </p:cNvSpPr>
          <p:nvPr>
            <p:ph idx="1"/>
          </p:nvPr>
        </p:nvSpPr>
        <p:spPr>
          <a:xfrm>
            <a:off x="0" y="1285461"/>
            <a:ext cx="12192000" cy="5459896"/>
          </a:xfrm>
        </p:spPr>
        <p:txBody>
          <a:bodyPr>
            <a:normAutofit/>
          </a:bodyPr>
          <a:lstStyle/>
          <a:p>
            <a:pPr marL="0" indent="0">
              <a:buNone/>
            </a:pPr>
            <a:r>
              <a:rPr lang="en-US" dirty="0"/>
              <a:t>14 But when Jesus saw this, He was indignant and said to them, “Permit the children to come to Me; do not hinder them; for the kingdom of God belongs to such as these. 15 “Truly I say to you, whoever does not receive the kingdom of God like a child will not enter it at all.” 16 And He took them in His arms and began blessing them, laying His hands on them.</a:t>
            </a:r>
          </a:p>
          <a:p>
            <a:endParaRPr lang="en-US" dirty="0"/>
          </a:p>
          <a:p>
            <a:r>
              <a:rPr lang="zh-CN" altLang="en-US" dirty="0"/>
              <a:t>馬 可 福 音 </a:t>
            </a:r>
            <a:r>
              <a:rPr lang="en-US" altLang="zh-CN" dirty="0"/>
              <a:t>10:14-16 Chinese Union Version (Simplified) (CUVS)</a:t>
            </a:r>
          </a:p>
          <a:p>
            <a:pPr marL="0" indent="0">
              <a:buNone/>
            </a:pPr>
            <a:r>
              <a:rPr lang="en-US" altLang="zh-CN" b="1" baseline="30000" dirty="0"/>
              <a:t>14 </a:t>
            </a:r>
            <a:r>
              <a:rPr lang="zh-CN" altLang="en-US" dirty="0"/>
              <a:t>耶 稣 看 见 就 恼 怒 ， 对 门 徒 说 ： 让 小 孩 子 到 我 这 里 来 ， 不 要 禁 止 他 们 ； 因 为 在 神 国 的 ， 正 是 这 样 的 人 。</a:t>
            </a:r>
          </a:p>
          <a:p>
            <a:pPr marL="0" indent="0">
              <a:buNone/>
            </a:pPr>
            <a:r>
              <a:rPr lang="en-US" altLang="zh-CN" b="1" baseline="30000" dirty="0"/>
              <a:t>15 </a:t>
            </a:r>
            <a:r>
              <a:rPr lang="zh-CN" altLang="en-US" dirty="0"/>
              <a:t>我 实 在 告 诉 你 们 ， 凡 要 承 受 神 国 的 ， 若 不 像 小 孩 子 ， 断 不 能 进 去 。</a:t>
            </a:r>
          </a:p>
          <a:p>
            <a:pPr marL="0" indent="0">
              <a:buNone/>
            </a:pPr>
            <a:r>
              <a:rPr lang="en-US" altLang="zh-CN" b="1" baseline="30000" dirty="0"/>
              <a:t>16 </a:t>
            </a:r>
            <a:r>
              <a:rPr lang="zh-CN" altLang="en-US" dirty="0"/>
              <a:t>於 是 抱 着 小 孩 子 ， 给 他 们 按 手 ， 为 他 们 祝 福 。</a:t>
            </a:r>
          </a:p>
          <a:p>
            <a:endParaRPr lang="en-US" dirty="0"/>
          </a:p>
        </p:txBody>
      </p:sp>
    </p:spTree>
    <p:extLst>
      <p:ext uri="{BB962C8B-B14F-4D97-AF65-F5344CB8AC3E}">
        <p14:creationId xmlns:p14="http://schemas.microsoft.com/office/powerpoint/2010/main" val="24747346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1BCD8BB-5954-4CEE-B58D-C08688A48380}"/>
              </a:ext>
            </a:extLst>
          </p:cNvPr>
          <p:cNvSpPr>
            <a:spLocks noGrp="1"/>
          </p:cNvSpPr>
          <p:nvPr>
            <p:ph idx="1"/>
          </p:nvPr>
        </p:nvSpPr>
        <p:spPr>
          <a:xfrm>
            <a:off x="477078" y="543337"/>
            <a:ext cx="10876722" cy="6109254"/>
          </a:xfrm>
        </p:spPr>
        <p:txBody>
          <a:bodyPr>
            <a:normAutofit fontScale="85000" lnSpcReduction="20000"/>
          </a:bodyPr>
          <a:lstStyle/>
          <a:p>
            <a:r>
              <a:rPr lang="en-US" dirty="0"/>
              <a:t>-We are the body of Christ</a:t>
            </a:r>
          </a:p>
          <a:p>
            <a:r>
              <a:rPr lang="en-US" dirty="0"/>
              <a:t>The spirit of God that raised Jesus from the dead lives in us</a:t>
            </a:r>
          </a:p>
          <a:p>
            <a:r>
              <a:rPr lang="en-US" dirty="0"/>
              <a:t>-Go and proclaim to all for the children to come to us so we can </a:t>
            </a:r>
          </a:p>
          <a:p>
            <a:r>
              <a:rPr lang="en-US" dirty="0"/>
              <a:t>-Love them</a:t>
            </a:r>
          </a:p>
          <a:p>
            <a:r>
              <a:rPr lang="en-US" dirty="0"/>
              <a:t>-care for them</a:t>
            </a:r>
          </a:p>
          <a:p>
            <a:r>
              <a:rPr lang="en-US" dirty="0"/>
              <a:t>-Lead them to salvation </a:t>
            </a:r>
          </a:p>
          <a:p>
            <a:r>
              <a:rPr lang="en-US" dirty="0"/>
              <a:t>Put our hands on them and bless them like Jesus did</a:t>
            </a:r>
          </a:p>
          <a:p>
            <a:r>
              <a:rPr lang="en-US" dirty="0"/>
              <a:t>-100 million street Orphans </a:t>
            </a:r>
          </a:p>
          <a:p>
            <a:r>
              <a:rPr lang="en-US" dirty="0"/>
              <a:t>-2.2 million orphans in Kenya</a:t>
            </a:r>
          </a:p>
          <a:p>
            <a:r>
              <a:rPr lang="en-US" dirty="0"/>
              <a:t>-1.7 million orphans in Mexico</a:t>
            </a:r>
          </a:p>
          <a:p>
            <a:r>
              <a:rPr lang="en-US" dirty="0"/>
              <a:t>-14 million orphans with aids</a:t>
            </a:r>
          </a:p>
          <a:p>
            <a:r>
              <a:rPr lang="en-US" dirty="0"/>
              <a:t>-100 Million street orphans</a:t>
            </a:r>
          </a:p>
          <a:p>
            <a:r>
              <a:rPr lang="en-US" dirty="0"/>
              <a:t>-Asia is the largest est. 60 million</a:t>
            </a:r>
          </a:p>
          <a:p>
            <a:r>
              <a:rPr lang="en-US" dirty="0"/>
              <a:t>-400,000 foster care in US</a:t>
            </a:r>
          </a:p>
          <a:p>
            <a:r>
              <a:rPr lang="en-US" dirty="0"/>
              <a:t>-100,000 in US ready for adoption </a:t>
            </a:r>
          </a:p>
        </p:txBody>
      </p:sp>
    </p:spTree>
    <p:extLst>
      <p:ext uri="{BB962C8B-B14F-4D97-AF65-F5344CB8AC3E}">
        <p14:creationId xmlns:p14="http://schemas.microsoft.com/office/powerpoint/2010/main" val="15293972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A2751A-048D-4B79-9A31-2EC45D0CEB1B}"/>
              </a:ext>
            </a:extLst>
          </p:cNvPr>
          <p:cNvSpPr>
            <a:spLocks noGrp="1"/>
          </p:cNvSpPr>
          <p:nvPr>
            <p:ph type="title"/>
          </p:nvPr>
        </p:nvSpPr>
        <p:spPr>
          <a:xfrm>
            <a:off x="838200" y="0"/>
            <a:ext cx="10515600" cy="1325563"/>
          </a:xfrm>
        </p:spPr>
        <p:txBody>
          <a:bodyPr/>
          <a:lstStyle/>
          <a:p>
            <a:r>
              <a:rPr lang="en-US" dirty="0"/>
              <a:t>3.Reclaim the forgotten </a:t>
            </a:r>
          </a:p>
        </p:txBody>
      </p:sp>
      <p:sp>
        <p:nvSpPr>
          <p:cNvPr id="3" name="Content Placeholder 2">
            <a:extLst>
              <a:ext uri="{FF2B5EF4-FFF2-40B4-BE49-F238E27FC236}">
                <a16:creationId xmlns:a16="http://schemas.microsoft.com/office/drawing/2014/main" id="{C169875B-A46F-49E7-BC0E-2ED2FDB55887}"/>
              </a:ext>
            </a:extLst>
          </p:cNvPr>
          <p:cNvSpPr>
            <a:spLocks noGrp="1"/>
          </p:cNvSpPr>
          <p:nvPr>
            <p:ph idx="1"/>
          </p:nvPr>
        </p:nvSpPr>
        <p:spPr>
          <a:xfrm>
            <a:off x="238539" y="954157"/>
            <a:ext cx="11953461" cy="5903843"/>
          </a:xfrm>
        </p:spPr>
        <p:txBody>
          <a:bodyPr>
            <a:normAutofit fontScale="77500" lnSpcReduction="20000"/>
          </a:bodyPr>
          <a:lstStyle/>
          <a:p>
            <a:r>
              <a:rPr lang="en-US" dirty="0"/>
              <a:t>“Reclaim the forgotten claimed by our enemy” </a:t>
            </a:r>
          </a:p>
          <a:p>
            <a:r>
              <a:rPr lang="en-US" dirty="0"/>
              <a:t>-Every Child is created in the image of God and deserves to belong to a loving family</a:t>
            </a:r>
            <a:br>
              <a:rPr lang="en-US" dirty="0"/>
            </a:br>
            <a:endParaRPr lang="en-US" dirty="0"/>
          </a:p>
          <a:p>
            <a:r>
              <a:rPr lang="en-US" dirty="0"/>
              <a:t>   John 10:9-10</a:t>
            </a:r>
          </a:p>
          <a:p>
            <a:pPr marL="0" indent="0">
              <a:lnSpc>
                <a:spcPct val="120000"/>
              </a:lnSpc>
              <a:buNone/>
            </a:pPr>
            <a:r>
              <a:rPr lang="en-US" sz="3600" dirty="0"/>
              <a:t>9 “I am the door; if anyone enters through Me, he will be saved, and will go in and out and find pasture. 10 “The thief comes only to steal and kill and destroy; I came that they may have life, and have it abundantly.</a:t>
            </a:r>
            <a:br>
              <a:rPr lang="zh-CN" altLang="en-US" dirty="0"/>
            </a:br>
            <a:endParaRPr lang="zh-CN" altLang="en-US" dirty="0"/>
          </a:p>
          <a:p>
            <a:r>
              <a:rPr lang="zh-CN" altLang="en-US" dirty="0"/>
              <a:t>約 翰 福 音 </a:t>
            </a:r>
            <a:r>
              <a:rPr lang="en-US" altLang="zh-CN" dirty="0"/>
              <a:t>10:9-10 </a:t>
            </a:r>
            <a:r>
              <a:rPr lang="en-US" dirty="0"/>
              <a:t>Chinese Union Version (Simplified) (CUVS)</a:t>
            </a:r>
          </a:p>
          <a:p>
            <a:pPr marL="0" indent="0">
              <a:lnSpc>
                <a:spcPct val="120000"/>
              </a:lnSpc>
              <a:buNone/>
            </a:pPr>
            <a:r>
              <a:rPr lang="en-US" b="1" baseline="30000" dirty="0"/>
              <a:t>9 </a:t>
            </a:r>
            <a:r>
              <a:rPr lang="zh-CN" altLang="en-US" b="1" dirty="0"/>
              <a:t>我 就 是 门 ； 凡 从 我 进 来 的 ， 必 然 得 救 ， 并 且 出 入 得 草 吃 。</a:t>
            </a:r>
            <a:r>
              <a:rPr lang="en-US" altLang="zh-CN" b="1" baseline="30000" dirty="0"/>
              <a:t>10 </a:t>
            </a:r>
            <a:r>
              <a:rPr lang="zh-CN" altLang="en-US" b="1" dirty="0"/>
              <a:t>盗 贼 来 ， 无 非 要 偷 窃 ， 杀 害 ， 毁 坏 ； 我 来 了 ， 是 要 叫 羊 （ 或 作 ： 人 ） 得 生 命 ， 并 且 得 的 更 丰 盛 </a:t>
            </a:r>
            <a:r>
              <a:rPr lang="zh-CN" altLang="en-US" dirty="0"/>
              <a:t>。</a:t>
            </a:r>
          </a:p>
          <a:p>
            <a:endParaRPr lang="en-US" dirty="0"/>
          </a:p>
          <a:p>
            <a:r>
              <a:rPr lang="en-US" dirty="0"/>
              <a:t>-Listen to His voice and hear the cries of the children</a:t>
            </a:r>
          </a:p>
          <a:p>
            <a:r>
              <a:rPr lang="en-US" dirty="0"/>
              <a:t>-It’s time to Reclaim the forgotten </a:t>
            </a:r>
          </a:p>
          <a:p>
            <a:r>
              <a:rPr lang="en-US" dirty="0"/>
              <a:t>-Answer the call!!</a:t>
            </a:r>
          </a:p>
        </p:txBody>
      </p:sp>
    </p:spTree>
    <p:extLst>
      <p:ext uri="{BB962C8B-B14F-4D97-AF65-F5344CB8AC3E}">
        <p14:creationId xmlns:p14="http://schemas.microsoft.com/office/powerpoint/2010/main" val="15706247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877604A-439B-42BE-B103-2506C4AC319F}"/>
              </a:ext>
            </a:extLst>
          </p:cNvPr>
          <p:cNvSpPr>
            <a:spLocks noGrp="1"/>
          </p:cNvSpPr>
          <p:nvPr>
            <p:ph idx="1"/>
          </p:nvPr>
        </p:nvSpPr>
        <p:spPr>
          <a:xfrm>
            <a:off x="0" y="0"/>
            <a:ext cx="12032973" cy="6857999"/>
          </a:xfrm>
        </p:spPr>
        <p:txBody>
          <a:bodyPr>
            <a:normAutofit/>
          </a:bodyPr>
          <a:lstStyle/>
          <a:p>
            <a:r>
              <a:rPr lang="en-US" dirty="0"/>
              <a:t>-God will bless you ,your family ,and our church when we truly care for the Orphans.</a:t>
            </a:r>
            <a:br>
              <a:rPr lang="en-US" dirty="0"/>
            </a:br>
            <a:endParaRPr lang="en-US" dirty="0"/>
          </a:p>
          <a:p>
            <a:r>
              <a:rPr lang="en-US" dirty="0"/>
              <a:t>Deuteronomy 14:29 | NASB</a:t>
            </a:r>
          </a:p>
          <a:p>
            <a:pPr marL="0" indent="0">
              <a:buNone/>
            </a:pPr>
            <a:r>
              <a:rPr lang="en-US" dirty="0"/>
              <a:t>29 “The Levite, because he has no portion or inheritance among you, and the alien, the orphan and the widow who are in your town, shall come and eat and be satisfied, in order that the Lord your God may bless you in all the work of your hand which you do.</a:t>
            </a:r>
            <a:br>
              <a:rPr lang="zh-CN" altLang="en-US" dirty="0"/>
            </a:br>
            <a:endParaRPr lang="zh-CN" altLang="en-US" dirty="0"/>
          </a:p>
          <a:p>
            <a:r>
              <a:rPr lang="zh-CN" altLang="en-US" dirty="0"/>
              <a:t>申 命 記 </a:t>
            </a:r>
            <a:r>
              <a:rPr lang="en-US" altLang="zh-CN" dirty="0"/>
              <a:t>14:29 </a:t>
            </a:r>
            <a:r>
              <a:rPr lang="en-US" dirty="0"/>
              <a:t>Chinese Union Version (Simplified) (CUVS)</a:t>
            </a:r>
          </a:p>
          <a:p>
            <a:pPr marL="0" indent="0">
              <a:buNone/>
            </a:pPr>
            <a:r>
              <a:rPr lang="en-US" b="1" baseline="30000" dirty="0"/>
              <a:t>29 </a:t>
            </a:r>
            <a:r>
              <a:rPr lang="zh-CN" altLang="en-US" dirty="0"/>
              <a:t>在 你 城 里 无 分 无 业 的 利 未 人 ， 和 你 城 里 寄 居 的 ， 并 孤 儿 寡 妇 ， 都 可 以 来 ， 吃 得 饱 足 。 这 样 ， 耶 和 华 ─ 你 的 神 必 在 你 手 里 所 办 的 一 切 事 上 赐 福 与 你 。</a:t>
            </a:r>
          </a:p>
          <a:p>
            <a:pPr marL="0" indent="0">
              <a:buNone/>
            </a:pPr>
            <a:endParaRPr lang="en-US" dirty="0"/>
          </a:p>
          <a:p>
            <a:pPr marL="0" indent="0">
              <a:buNone/>
            </a:pPr>
            <a:endParaRPr lang="en-US" dirty="0"/>
          </a:p>
        </p:txBody>
      </p:sp>
    </p:spTree>
    <p:extLst>
      <p:ext uri="{BB962C8B-B14F-4D97-AF65-F5344CB8AC3E}">
        <p14:creationId xmlns:p14="http://schemas.microsoft.com/office/powerpoint/2010/main" val="77106502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114</TotalTime>
  <Words>282</Words>
  <Application>Microsoft Office PowerPoint</Application>
  <PresentationFormat>Widescreen</PresentationFormat>
  <Paragraphs>70</Paragraphs>
  <Slides>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Calibri</vt:lpstr>
      <vt:lpstr>Calibri Light</vt:lpstr>
      <vt:lpstr>Helvetica</vt:lpstr>
      <vt:lpstr>Office Theme</vt:lpstr>
      <vt:lpstr>PowerPoint Presentation</vt:lpstr>
      <vt:lpstr>Statistics:</vt:lpstr>
      <vt:lpstr>Inter country adoption</vt:lpstr>
      <vt:lpstr>Foster Care Statistics</vt:lpstr>
      <vt:lpstr>2.Proclaim it !  ( Mark 10:14-16)</vt:lpstr>
      <vt:lpstr>PowerPoint Presentation</vt:lpstr>
      <vt:lpstr>3.Reclaim the forgotten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Shu Sophia Zhang</dc:creator>
  <cp:lastModifiedBy>Shu Sophia Zhang</cp:lastModifiedBy>
  <cp:revision>10</cp:revision>
  <dcterms:created xsi:type="dcterms:W3CDTF">2018-12-02T18:30:00Z</dcterms:created>
  <dcterms:modified xsi:type="dcterms:W3CDTF">2018-12-02T20:25:09Z</dcterms:modified>
</cp:coreProperties>
</file>