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459" r:id="rId2"/>
    <p:sldId id="468" r:id="rId3"/>
    <p:sldId id="471" r:id="rId4"/>
    <p:sldId id="446" r:id="rId5"/>
    <p:sldId id="467" r:id="rId6"/>
    <p:sldId id="466" r:id="rId7"/>
    <p:sldId id="448" r:id="rId8"/>
    <p:sldId id="445" r:id="rId9"/>
    <p:sldId id="460" r:id="rId10"/>
    <p:sldId id="455" r:id="rId11"/>
    <p:sldId id="478" r:id="rId12"/>
    <p:sldId id="472" r:id="rId13"/>
    <p:sldId id="479" r:id="rId14"/>
    <p:sldId id="480" r:id="rId15"/>
    <p:sldId id="461" r:id="rId16"/>
    <p:sldId id="473" r:id="rId17"/>
    <p:sldId id="475" r:id="rId18"/>
    <p:sldId id="476" r:id="rId19"/>
    <p:sldId id="481" r:id="rId20"/>
    <p:sldId id="474" r:id="rId21"/>
    <p:sldId id="454" r:id="rId22"/>
    <p:sldId id="482" r:id="rId23"/>
    <p:sldId id="463" r:id="rId24"/>
    <p:sldId id="47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7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11/4/18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11/4/18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422766"/>
            <a:ext cx="87116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11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30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】</a:t>
            </a:r>
          </a:p>
          <a:p>
            <a:endParaRPr lang="en-US" sz="2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凡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勞苦擔重擔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的人、可以到我這裡來、我就使你們得安息。我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心裡柔和謙卑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、你們當負我的軛、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學我的樣式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、這樣、你們心裡就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必得享安息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。因為我的軛是容易的、我的擔子是輕省的。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011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" y="1547265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</a:t>
            </a:r>
            <a:r>
              <a:rPr lang="en-US" altLang="zh-TW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(</a:t>
            </a: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三</a:t>
            </a:r>
            <a:r>
              <a:rPr lang="en-US" altLang="zh-TW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)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04589" y="3414913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信任神</a:t>
            </a:r>
            <a:endParaRPr lang="en-US" altLang="zh-TW" sz="10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3217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</a:t>
            </a:r>
            <a:r>
              <a:rPr lang="zh-TW" altLang="en-US" sz="9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何等重要！</a:t>
            </a:r>
            <a:endParaRPr lang="en-US" altLang="zh-TW" sz="9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8027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什麼是謙卑</a:t>
            </a:r>
            <a:r>
              <a:rPr lang="zh-TW" altLang="zh-TW" sz="10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735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62429" y="954423"/>
            <a:ext cx="87116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謙卑是受造者的</a:t>
            </a:r>
            <a:r>
              <a:rPr lang="zh-TW" altLang="en-US" sz="5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榮耀。意識到自己毫無所有，真正看見神是一切，讓祂來成就一切。讓自己成為倒空的器皿，讓神來掌管，彰顯祂的能力和榮美。</a:t>
            </a:r>
            <a:endParaRPr lang="en-US" sz="5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300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62429" y="954423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TW" altLang="en-US" sz="5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創造宇宙有一個目的，要與受造物分享祂的完全與福氣，從而彰顯出神的愛，智慧與能力的榮耀。</a:t>
            </a:r>
            <a:endParaRPr lang="en-US" sz="5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6123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52400" y="843467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謙卑是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一切</a:t>
            </a: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美善生命的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基礎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769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52400" y="103730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驕傲怎麼來的？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7090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49412" y="120826"/>
            <a:ext cx="8711624" cy="6632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:12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14】</a:t>
            </a:r>
            <a:endParaRPr lang="en-US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明亮之星、早晨之子阿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、你何竟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從天墜落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．你這攻敗列國的、何竟被砍倒在地上。你心裡曾說、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我要</a:t>
            </a:r>
            <a:r>
              <a:rPr lang="zh-TW" altLang="en-US" sz="4500" b="1" dirty="0" smtClean="0">
                <a:ln w="11430"/>
                <a:solidFill>
                  <a:srgbClr val="3366FF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升到天上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我要</a:t>
            </a:r>
            <a:r>
              <a:rPr lang="zh-TW" altLang="en-US" sz="4500" b="1" dirty="0" smtClean="0">
                <a:ln w="11430"/>
                <a:solidFill>
                  <a:srgbClr val="3366FF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高舉我的寶座在 神眾星以上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我要</a:t>
            </a:r>
            <a:r>
              <a:rPr lang="zh-TW" altLang="en-US" sz="4500" b="1" dirty="0" smtClean="0">
                <a:ln w="11430"/>
                <a:solidFill>
                  <a:srgbClr val="3366FF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坐在聚會的山上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  <a:r>
              <a:rPr lang="zh-TW" altLang="en-US" sz="4500" b="1" dirty="0" smtClean="0">
                <a:ln w="11430"/>
                <a:solidFill>
                  <a:srgbClr val="3366FF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北方的極處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我要</a:t>
            </a:r>
            <a:r>
              <a:rPr lang="zh-TW" altLang="en-US" sz="4500" b="1" dirty="0" smtClean="0">
                <a:ln w="11430"/>
                <a:solidFill>
                  <a:srgbClr val="3366FF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升到高雲之上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我要</a:t>
            </a:r>
            <a:r>
              <a:rPr lang="zh-TW" altLang="en-US" sz="4500" b="1" dirty="0" smtClean="0">
                <a:ln w="11430"/>
                <a:solidFill>
                  <a:srgbClr val="3366FF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與至上者同等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763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1925" y="474158"/>
            <a:ext cx="871162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第一次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：從神的所在驅逐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以西結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28:14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16 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第二次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：可以在天上隨意來往（約伯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1:12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，王上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22:21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，撒迦利亞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3:1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；）到受限於地上（啓示錄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第三次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：從地上到無底坑被關一千年（啓示錄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：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第四次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：無底坑到硫磺火湖（啓示錄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：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7  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10 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014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52400" y="103730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謙卑是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如何失去的？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268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1925" y="474158"/>
            <a:ext cx="8711624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2:</a:t>
            </a:r>
            <a:r>
              <a:rPr 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16 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　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神吩咐他說、園中各樣樹上的果子、你可以隨意喫．只是分別善惡樹上的果子、你不可喫、因為你喫的日子必定死。</a:t>
            </a:r>
            <a:endParaRPr lang="en-US" altLang="zh-TW" sz="3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3:1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zh-TW" altLang="en-US" sz="3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神豈是真說</a:t>
            </a:r>
            <a:r>
              <a:rPr lang="zh-TW" altLang="en-US" sz="3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”不許你們喫園中</a:t>
            </a:r>
            <a:r>
              <a:rPr lang="zh-TW" altLang="en-US" sz="3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所有樹上</a:t>
            </a:r>
            <a:r>
              <a:rPr lang="zh-TW" altLang="en-US" sz="3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的果子麼。</a:t>
            </a:r>
            <a:r>
              <a:rPr lang="en-US" sz="3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3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3:4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zh-TW" altLang="en-US" sz="3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不一定死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！”</a:t>
            </a:r>
            <a:r>
              <a:rPr 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3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3:5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zh-TW" altLang="en-US" sz="3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因為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　</a:t>
            </a:r>
            <a:r>
              <a:rPr lang="zh-TW" altLang="en-US" sz="3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神知道</a:t>
            </a:r>
            <a:r>
              <a:rPr lang="zh-TW" altLang="en-US" sz="3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、你們喫的日子</a:t>
            </a:r>
            <a:r>
              <a:rPr lang="zh-TW" altLang="en-US" sz="3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眼睛就明亮</a:t>
            </a:r>
            <a:r>
              <a:rPr lang="zh-TW" altLang="en-US" sz="3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了、</a:t>
            </a:r>
            <a:r>
              <a:rPr lang="zh-TW" altLang="en-US" sz="3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你們便如</a:t>
            </a:r>
            <a:r>
              <a:rPr lang="zh-TW" altLang="en-US" sz="3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　</a:t>
            </a:r>
            <a:r>
              <a:rPr lang="zh-TW" altLang="en-US" sz="3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神能知道善惡</a:t>
            </a:r>
            <a:r>
              <a:rPr lang="zh-TW" altLang="en-US" sz="3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”</a:t>
            </a:r>
            <a:r>
              <a:rPr lang="en-US" sz="3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6024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52400" y="1037306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生命樹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分別善惡樹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4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52400" y="1037306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我們活在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分別善惡</a:t>
            </a: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樹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的影響下嗎？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3235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32376" y="781353"/>
            <a:ext cx="8711624" cy="46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馬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太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:38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44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1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以牙還牙，以眼還眼</a:t>
            </a:r>
            <a:endParaRPr lang="en-US" altLang="zh-TW" sz="4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  </a:t>
            </a:r>
            <a:r>
              <a:rPr lang="zh-TW" altLang="en-US" sz="4000" b="1" dirty="0" smtClean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還是。。。。</a:t>
            </a:r>
            <a:endParaRPr lang="en-US" sz="4000" b="1" dirty="0">
              <a:ln w="11430"/>
              <a:solidFill>
                <a:srgbClr val="008000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不要與惡人做對</a:t>
            </a:r>
            <a:endParaRPr lang="en-US" altLang="zh-TW" sz="4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altLang="zh-TW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有人打右臉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左臉也讓人打</a:t>
            </a:r>
            <a:endParaRPr lang="en-US" altLang="zh-TW" sz="4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altLang="zh-TW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有人強逼你走一里，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陪他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走二里</a:t>
            </a:r>
            <a:endParaRPr lang="en-US" altLang="zh-TW" sz="4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altLang="zh-TW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拿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你的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裡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衣，外衣也給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  <a:endParaRPr lang="en-US" altLang="zh-TW" sz="4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738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32376" y="198648"/>
            <a:ext cx="8711624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馬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太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:38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44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愛你們的鄰舍，恨你的仇敵</a:t>
            </a:r>
            <a:endParaRPr lang="en-US" altLang="zh-TW" sz="4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  </a:t>
            </a:r>
            <a:r>
              <a:rPr lang="zh-TW" altLang="en-US" sz="4000" b="1" dirty="0" smtClean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還是。。。。</a:t>
            </a:r>
            <a:endParaRPr lang="en-US" sz="4000" b="1" dirty="0">
              <a:ln w="11430"/>
              <a:solidFill>
                <a:srgbClr val="008000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愛你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仇敵</a:t>
            </a:r>
            <a:endParaRPr lang="en-US" altLang="zh-TW" sz="4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altLang="zh-TW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為逼迫你的禱告</a:t>
            </a:r>
            <a:r>
              <a:rPr 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0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807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32376" y="1207596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撒旦能趕除撒旦？</a:t>
            </a:r>
            <a:endParaRPr lang="en-US" altLang="zh-TW" sz="6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怒氣能趕除怒氣？</a:t>
            </a:r>
            <a:endParaRPr lang="en-US" altLang="zh-TW" sz="6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不饒恕能趕除傷害？</a:t>
            </a:r>
            <a:endParaRPr lang="en-US" altLang="zh-TW" sz="6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怨恨能趕除不公義？</a:t>
            </a:r>
            <a:r>
              <a:rPr 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altLang="zh-TW" sz="6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275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94235" y="1207596"/>
            <a:ext cx="87116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愛能遮掩許多罪！</a:t>
            </a:r>
            <a:endParaRPr lang="en-US" altLang="zh-TW" sz="7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彼得前書</a:t>
            </a:r>
            <a:r>
              <a:rPr lang="en-US" altLang="zh-TW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4:8</a:t>
            </a: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7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8666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94235" y="1207596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神要我們信任祂！</a:t>
            </a:r>
            <a:endParaRPr lang="en-US" altLang="zh-TW" sz="7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995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7195" y="422766"/>
            <a:ext cx="8711624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彌迦書</a:t>
            </a:r>
            <a:r>
              <a:rPr 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6:8】</a:t>
            </a:r>
            <a:endParaRPr lang="en-US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世人哪，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耶和華已指示你何為善，祂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向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你所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要的是什麼呢？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只要你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公義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好憐憫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存謙卑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的心與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你的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同行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033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94235" y="1207596"/>
            <a:ext cx="87116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1914 </a:t>
            </a: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愛爾蘭皇后號</a:t>
            </a:r>
            <a:endParaRPr lang="en-US" altLang="zh-TW" sz="7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沈船事件</a:t>
            </a:r>
            <a:endParaRPr lang="en-US" altLang="zh-TW" sz="7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5721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94235" y="1207596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不一樣的年輕人</a:t>
            </a:r>
            <a:endParaRPr lang="en-US" altLang="zh-TW" sz="7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061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06484" y="2077299"/>
            <a:ext cx="8583892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信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任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的所是，所說，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所為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06484" y="5313462"/>
            <a:ext cx="828371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認真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的去對付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06484" y="4226698"/>
            <a:ext cx="828371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找出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自己需要改變的地方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306484" y="3157918"/>
            <a:ext cx="828371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停止靠自己分辨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的習慣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78752" y="679556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如何活出謙卑</a:t>
            </a:r>
            <a:r>
              <a:rPr lang="zh-TW" altLang="en-US" sz="6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6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292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94235" y="744419"/>
            <a:ext cx="87116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你想要活出謙卑</a:t>
            </a:r>
            <a:endParaRPr lang="en-US" altLang="zh-TW" sz="7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的生命嗎？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4235" y="3747596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信任神！</a:t>
            </a:r>
            <a:endParaRPr lang="en-US" altLang="zh-TW" sz="7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0839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5105</TotalTime>
  <Words>413</Words>
  <Application>Microsoft Macintosh PowerPoint</Application>
  <PresentationFormat>On-screen Show (4:3)</PresentationFormat>
  <Paragraphs>67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105</cp:revision>
  <dcterms:created xsi:type="dcterms:W3CDTF">2018-05-06T00:06:01Z</dcterms:created>
  <dcterms:modified xsi:type="dcterms:W3CDTF">2018-11-04T17:55:37Z</dcterms:modified>
</cp:coreProperties>
</file>