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9"/>
  </p:notesMasterIdLst>
  <p:sldIdLst>
    <p:sldId id="288" r:id="rId2"/>
    <p:sldId id="290" r:id="rId3"/>
    <p:sldId id="291" r:id="rId4"/>
    <p:sldId id="289" r:id="rId5"/>
    <p:sldId id="292" r:id="rId6"/>
    <p:sldId id="293" r:id="rId7"/>
    <p:sldId id="294" r:id="rId8"/>
    <p:sldId id="295" r:id="rId9"/>
    <p:sldId id="296" r:id="rId10"/>
    <p:sldId id="297" r:id="rId11"/>
    <p:sldId id="298" r:id="rId12"/>
    <p:sldId id="299" r:id="rId13"/>
    <p:sldId id="300" r:id="rId14"/>
    <p:sldId id="304" r:id="rId15"/>
    <p:sldId id="301" r:id="rId16"/>
    <p:sldId id="305" r:id="rId17"/>
    <p:sldId id="306" r:id="rId18"/>
    <p:sldId id="307" r:id="rId19"/>
    <p:sldId id="309" r:id="rId20"/>
    <p:sldId id="310" r:id="rId21"/>
    <p:sldId id="311" r:id="rId22"/>
    <p:sldId id="312" r:id="rId23"/>
    <p:sldId id="314" r:id="rId24"/>
    <p:sldId id="313" r:id="rId25"/>
    <p:sldId id="302" r:id="rId26"/>
    <p:sldId id="316" r:id="rId27"/>
    <p:sldId id="317" r:id="rId28"/>
    <p:sldId id="303" r:id="rId29"/>
    <p:sldId id="319" r:id="rId30"/>
    <p:sldId id="320" r:id="rId31"/>
    <p:sldId id="321" r:id="rId32"/>
    <p:sldId id="322" r:id="rId33"/>
    <p:sldId id="323" r:id="rId34"/>
    <p:sldId id="324" r:id="rId35"/>
    <p:sldId id="325" r:id="rId36"/>
    <p:sldId id="327" r:id="rId37"/>
    <p:sldId id="326" r:id="rId3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5" d="100"/>
          <a:sy n="85" d="100"/>
        </p:scale>
        <p:origin x="-17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notesMaster" Target="notesMasters/notesMaster1.xml"/><Relationship Id="rId40" Type="http://schemas.openxmlformats.org/officeDocument/2006/relationships/printerSettings" Target="printerSettings/printerSettings1.bin"/><Relationship Id="rId41" Type="http://schemas.openxmlformats.org/officeDocument/2006/relationships/presProps" Target="presProps.xml"/><Relationship Id="rId42" Type="http://schemas.openxmlformats.org/officeDocument/2006/relationships/viewProps" Target="viewProps.xml"/><Relationship Id="rId43" Type="http://schemas.openxmlformats.org/officeDocument/2006/relationships/theme" Target="theme/theme1.xml"/><Relationship Id="rId4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6/3/18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6/3/18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6/3/18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6/3/18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6/3/18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6/3/18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6/3/18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6/3/18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6/3/18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6/3/18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6/3/18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6/3/18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6/3/18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聖靈</a:t>
            </a: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保惠師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(1)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77905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聖靈</a:t>
            </a: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是誰？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59364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舊約裡的聖靈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79585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創世紀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zh-TW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zh-TW" altLang="zh-TW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342900" lvl="1" indent="-34290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起初</a:t>
            </a: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神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創造天地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地是空虛混沌，淵面黑暗。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神的靈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運行在水面上。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69680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創世紀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zh-TW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342900" lvl="1" indent="-34290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起初</a:t>
            </a: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神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創造天地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地是空虛混沌，淵面黑暗。</a:t>
            </a:r>
            <a:r>
              <a:rPr lang="zh-TW" alt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神的靈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運行在水面上。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05262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創世紀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6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27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342900" lvl="1" indent="-342900"/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要照著我們的</a:t>
            </a:r>
            <a:r>
              <a:rPr 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形象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按著我們的</a:t>
            </a:r>
            <a:r>
              <a:rPr 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樣式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造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人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r>
              <a:rPr 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神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就照著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自己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形象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造人。 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29742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6470" y="1207596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新</a:t>
            </a: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約裡的聖靈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2838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203647" y="1551243"/>
            <a:ext cx="5281883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四福音書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使徒行傳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啓示錄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20789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430655"/>
            <a:ext cx="8711624" cy="5478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聖靈是神！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三位一體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（聖父</a:t>
            </a:r>
            <a:r>
              <a:rPr lang="en-US" altLang="zh-TW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/</a:t>
            </a: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聖子</a:t>
            </a:r>
            <a:r>
              <a:rPr lang="en-US" altLang="zh-TW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/</a:t>
            </a: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聖靈）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的一位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28113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19529" y="1056336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聖靈的工作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8914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19529" y="1056336"/>
            <a:ext cx="871162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聖靈的工作：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幫助我們像耶穌！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86135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19529" y="1056336"/>
            <a:ext cx="8711624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尼西亞信經：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“</a:t>
            </a:r>
            <a:r>
              <a:rPr lang="en-US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我信圣灵，賜生命的主，祂和圣父及圣子同受敬拜，同享</a:t>
            </a:r>
            <a:r>
              <a:rPr 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尊荣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”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67264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19529" y="1056336"/>
            <a:ext cx="871162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聖靈的工作：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lvl="2" indent="-114300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賜生命</a:t>
            </a:r>
            <a:endParaRPr lang="en-US" altLang="zh-TW" sz="7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76672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【羅馬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 </a:t>
            </a:r>
            <a:r>
              <a:rPr lang="zh-TW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8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342900" lvl="1" indent="-342900"/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如今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，那些在基督耶穌裏的，就不定罪了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。因為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賜生命聖靈的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律，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在基督耶穌裏釋放了我，使我脫離罪和死的律了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17585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19529" y="1056336"/>
            <a:ext cx="8711624" cy="363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聖靈的工作：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lvl="2" indent="-114300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賜生命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lvl="2" indent="-114300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賜能力</a:t>
            </a:r>
            <a:endParaRPr lang="en-US" altLang="zh-TW" sz="7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96801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使徒行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傳 1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:8】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342900" lvl="1" indent="-342900"/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但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聖靈降臨在你們身上、你們就必得著能力．並要在耶路撒冷、猶太全地、和撒瑪利亞、直到地極、作我的見證 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48108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5786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【路加福音 4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:18，19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342900" lvl="1" indent="-342900"/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主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的靈在我身上，因為祂用膏膏我，叫我傳福音給貧窮的人，差遣我報告被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擄的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得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釋放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，瞎眼的得看見，叫那被壓制的得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自由</a:t>
            </a:r>
            <a:r>
              <a:rPr lang="zh-TW" alt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報告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神悦納人的禧年。 </a:t>
            </a:r>
          </a:p>
        </p:txBody>
      </p:sp>
    </p:spTree>
    <p:extLst>
      <p:ext uri="{BB962C8B-B14F-4D97-AF65-F5344CB8AC3E}">
        <p14:creationId xmlns:p14="http://schemas.microsoft.com/office/powerpoint/2010/main" val="4055358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【馬可福音 16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7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18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342900" lvl="1" indent="-342900"/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信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的人必有神蹟隨著他們．就是奉我的名趕鬼．說新方言．手能拿蛇．若喝了甚麼毒物、也必不受害．手按病人、病人就必好了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</a:p>
        </p:txBody>
      </p:sp>
    </p:spTree>
    <p:extLst>
      <p:ext uri="{BB962C8B-B14F-4D97-AF65-F5344CB8AC3E}">
        <p14:creationId xmlns:p14="http://schemas.microsoft.com/office/powerpoint/2010/main" val="24305304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哥林多前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 12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:8～11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342900" lvl="1" indent="-342900"/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聖靈賜下知識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智慧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言語，信心，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醫病的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恩賜，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行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異能，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作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先知，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辨別諸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靈，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說方言，翻方言等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恩賜。 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96421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哥林多前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 1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342900" lvl="1" indent="-342900"/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我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若能說萬人的方言、並天使的話語、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卻沒有愛、我就成了鳴的鑼、響的鈸一般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85850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哥林多前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 1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342900" lvl="1" indent="-342900"/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我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若有先知講道之能、也明白各樣的奧秘、各樣的知識．而且有全備的信、叫我能夠移山、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卻沒有愛、我就算不得甚麼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85719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哥林多前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 1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342900" lvl="1" indent="-342900"/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我若將所有的賙濟窮人、又捨己身叫人焚燒、</a:t>
            </a:r>
            <a:r>
              <a:rPr 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卻沒有愛、仍然與我無益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98569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0911" y="1031510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342900" lvl="1" indent="-342900" algn="ctr"/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怎麼辦？</a:t>
            </a:r>
            <a:endParaRPr lang="en-US" sz="9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22821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2769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哥林多前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 1</a:t>
            </a:r>
            <a:r>
              <a:rPr lang="zh-TW" altLang="zh-TW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4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342900" lvl="1" indent="-342900"/>
            <a:r>
              <a:rPr lang="en-US" sz="5400" dirty="0" smtClean="0"/>
              <a:t>  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你們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要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追求</a:t>
            </a:r>
            <a:r>
              <a:rPr 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愛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也要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切慕屬靈的恩賜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</a:p>
        </p:txBody>
      </p:sp>
    </p:spTree>
    <p:extLst>
      <p:ext uri="{BB962C8B-B14F-4D97-AF65-F5344CB8AC3E}">
        <p14:creationId xmlns:p14="http://schemas.microsoft.com/office/powerpoint/2010/main" val="25713496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19529" y="1056336"/>
            <a:ext cx="8711624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聖靈的工作：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lvl="2" indent="-114300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賜生命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lvl="2" indent="-114300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賜能力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lvl="2" indent="-114300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賜下愛</a:t>
            </a:r>
            <a:endParaRPr lang="en-US" altLang="zh-TW" sz="7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42849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羅馬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 5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:5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342900" lvl="1" indent="-342900"/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盼望卻不至於羞恥，因為所賜給我們的</a:t>
            </a:r>
            <a:r>
              <a:rPr 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聖靈</a:t>
            </a:r>
            <a:r>
              <a:rPr lang="zh-TW" alt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將神</a:t>
            </a:r>
            <a:r>
              <a:rPr lang="en-US" sz="5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愛澆灌在我們心裡 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 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54112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19529" y="1056336"/>
            <a:ext cx="8711624" cy="363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lvl="2" indent="-114300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剛強榮耀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lvl="2" indent="-114300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愛裡服事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lvl="2" indent="-114300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傳福音</a:t>
            </a:r>
            <a:r>
              <a:rPr lang="en-US" altLang="zh-TW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/</a:t>
            </a: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帶門徒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951645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19529" y="473630"/>
            <a:ext cx="8711624" cy="5786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聖靈的工作：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lvl="2" indent="-114300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賜生命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lvl="2" indent="-114300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賜能力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lvl="2" indent="-114300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賜下愛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lvl="2" indent="-114300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賜合一</a:t>
            </a:r>
            <a:endParaRPr lang="en-US" altLang="zh-TW" sz="7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85763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2708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以弗所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 4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:3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342900" lvl="1" indent="-342900"/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用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和平彼此聯絡，竭力保守</a:t>
            </a:r>
            <a:r>
              <a:rPr lang="en-US" sz="5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聖靈所賜合而為一的心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1767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448803"/>
            <a:ext cx="9144000" cy="363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五旬節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algn="ctr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algn="ctr"/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聖靈運行的最大神蹟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algn="ctr"/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為何？</a:t>
            </a:r>
            <a:endParaRPr lang="en-US" sz="7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57970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151038"/>
            <a:ext cx="91440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如何知道聖靈在我們當中運行？</a:t>
            </a:r>
            <a:endParaRPr lang="en-US" sz="7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00387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151038"/>
            <a:ext cx="914400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如何操練？</a:t>
            </a:r>
            <a:endParaRPr lang="en-US" sz="9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81717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2708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加拉太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 5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:25 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342900" lvl="1" indent="-342900"/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我們若是靠聖靈得生、就當靠聖靈行事。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780359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72353" y="1151038"/>
            <a:ext cx="8113059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如何操練？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algn="ctr"/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indent="-1143000"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求聖靈充滿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indent="-1143000"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照著主耶穌的命令去行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indent="-1143000"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愛神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/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愛人的原則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0845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80911" y="448803"/>
            <a:ext cx="8711624" cy="2708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加拉太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書 5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6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】</a:t>
            </a:r>
            <a:endParaRPr lang="en-US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342900" lvl="1" indent="-342900"/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不要</a:t>
            </a:r>
            <a:r>
              <a:rPr lang="en-US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貪圖虛名、彼此惹氣、互相</a:t>
            </a:r>
            <a:r>
              <a:rPr 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嫉妒。 </a:t>
            </a:r>
            <a:endParaRPr lang="en-US" sz="5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81244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19529" y="473630"/>
            <a:ext cx="8711624" cy="5786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聖靈的工作：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lvl="2" indent="-114300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賜生命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lvl="2" indent="-114300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賜能力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lvl="2" indent="-114300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賜下愛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1143000" lvl="2" indent="-114300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賜合一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245496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ol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19529" y="1056336"/>
            <a:ext cx="87116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幫助我們像耶穌！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6432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1067</TotalTime>
  <Words>711</Words>
  <Application>Microsoft Macintosh PowerPoint</Application>
  <PresentationFormat>On-screen Show (4:3)</PresentationFormat>
  <Paragraphs>109</Paragraphs>
  <Slides>37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33</cp:revision>
  <dcterms:created xsi:type="dcterms:W3CDTF">2018-05-06T00:06:01Z</dcterms:created>
  <dcterms:modified xsi:type="dcterms:W3CDTF">2018-06-03T15:56:34Z</dcterms:modified>
</cp:coreProperties>
</file>