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666" r:id="rId2"/>
    <p:sldId id="667" r:id="rId3"/>
    <p:sldId id="668" r:id="rId4"/>
    <p:sldId id="669" r:id="rId5"/>
    <p:sldId id="670" r:id="rId6"/>
    <p:sldId id="671" r:id="rId7"/>
    <p:sldId id="672" r:id="rId8"/>
    <p:sldId id="673" r:id="rId9"/>
    <p:sldId id="674" r:id="rId10"/>
    <p:sldId id="675" r:id="rId11"/>
    <p:sldId id="682" r:id="rId12"/>
    <p:sldId id="676" r:id="rId13"/>
    <p:sldId id="677" r:id="rId14"/>
    <p:sldId id="678" r:id="rId15"/>
    <p:sldId id="679" r:id="rId16"/>
    <p:sldId id="680" r:id="rId17"/>
    <p:sldId id="685" r:id="rId18"/>
    <p:sldId id="681" r:id="rId19"/>
    <p:sldId id="683" r:id="rId20"/>
    <p:sldId id="68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AED5"/>
    <a:srgbClr val="2B23D5"/>
    <a:srgbClr val="FEFF85"/>
    <a:srgbClr val="FFF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18" autoAdjust="0"/>
  </p:normalViewPr>
  <p:slideViewPr>
    <p:cSldViewPr snapToGrid="0" snapToObjects="1">
      <p:cViewPr varScale="1">
        <p:scale>
          <a:sx n="82" d="100"/>
          <a:sy n="82" d="100"/>
        </p:scale>
        <p:origin x="-186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7" d="100"/>
          <a:sy n="67" d="100"/>
        </p:scale>
        <p:origin x="-353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C261D-7D39-AD48-A676-F91C0938D9C1}" type="datetimeFigureOut">
              <a:rPr lang="en-US" smtClean="0"/>
              <a:t>9/10/17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DBF49-4DF1-364E-B324-52049A4FA7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5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2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43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0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1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2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75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63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9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6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12033-3311-CB4D-9BF5-5F7D62C8EE76}" type="datetimeFigureOut">
              <a:rPr lang="en-US" smtClean="0"/>
              <a:t>9/10/17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8DFD6-46B3-6347-A38A-8A6EAD249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05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1207596"/>
            <a:ext cx="871162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我的人生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有目的</a:t>
            </a:r>
            <a:r>
              <a:rPr lang="zh-TW" altLang="zh-TW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895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8419" y="701980"/>
            <a:ext cx="8932564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牛頓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algn="ctr"/>
            <a:endParaRPr lang="en-US" altLang="zh-TW" sz="2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algn="ctr"/>
            <a:r>
              <a:rPr lang="zh-TW" alt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“</a:t>
            </a:r>
            <a:r>
              <a:rPr 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神</a:t>
            </a:r>
            <a:r>
              <a:rPr lang="en-US" sz="6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啊！你救了我這個早產的嬰兒，有什麼目的嗎</a:t>
            </a:r>
            <a:r>
              <a:rPr 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？</a:t>
            </a:r>
            <a:r>
              <a:rPr lang="zh-TW" alt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”</a:t>
            </a:r>
            <a:endParaRPr lang="en-US" sz="6000" b="1" dirty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253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8419" y="701980"/>
            <a:ext cx="8932564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牛頓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algn="ctr"/>
            <a:endParaRPr lang="en-US" altLang="zh-TW" sz="2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algn="ctr"/>
            <a:r>
              <a:rPr lang="zh-TW" alt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敬畏神</a:t>
            </a:r>
            <a:r>
              <a:rPr lang="en-US" altLang="zh-TW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&amp; </a:t>
            </a:r>
            <a:r>
              <a:rPr lang="zh-TW" alt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謙卑</a:t>
            </a:r>
            <a:r>
              <a:rPr lang="en-US" altLang="zh-TW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 &amp; </a:t>
            </a:r>
            <a:r>
              <a:rPr lang="zh-TW" alt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專注</a:t>
            </a:r>
            <a:endParaRPr lang="en-US" altLang="zh-TW" sz="6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844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8419" y="701980"/>
            <a:ext cx="893256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拿細耳人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algn="ctr"/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參孫</a:t>
            </a:r>
            <a:endParaRPr lang="en-US" altLang="zh-TW" sz="9000" b="1" dirty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063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8419" y="701980"/>
            <a:ext cx="893256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摩押女子</a:t>
            </a:r>
          </a:p>
          <a:p>
            <a:pPr algn="ctr"/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路得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05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9359" y="701980"/>
            <a:ext cx="871162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我為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榮耀神而活</a:t>
            </a:r>
            <a:r>
              <a:rPr lang="zh-TW" altLang="zh-TW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88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452" y="750363"/>
            <a:ext cx="8711624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以賽亞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 43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:7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】就是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凡稱為我名下的人、是我為自己的榮耀創造的、是我所作成、所造作的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altLang="zh-TW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羅馬書 11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36</a:t>
            </a:r>
            <a:r>
              <a:rPr lang="en-US" altLang="zh-TW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因為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萬有都是本於他，依靠他，歸於他，願榮耀歸給他，直到永遠，阿門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38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452" y="750363"/>
            <a:ext cx="8711624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【約翰福音17: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4</a:t>
            </a:r>
            <a:r>
              <a:rPr lang="en-US" altLang="zh-TW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我在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地上已經榮耀你、你所託付我的事、我已成全了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323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32376" y="750363"/>
            <a:ext cx="871162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60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敬拜的生活</a:t>
            </a:r>
            <a:r>
              <a:rPr lang="zh-TW" altLang="en-US" sz="6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方式</a:t>
            </a:r>
            <a:endParaRPr lang="en-US" altLang="zh-TW" sz="4800" b="1" dirty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sz="45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彼</a:t>
            </a: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得</a:t>
            </a: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前</a:t>
            </a: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</a:t>
            </a:r>
            <a:r>
              <a:rPr lang="en-US" altLang="zh-TW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2</a:t>
            </a:r>
            <a:r>
              <a:rPr lang="en-US" altLang="zh-TW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:12</a:t>
            </a:r>
            <a:r>
              <a:rPr lang="en-US" altLang="zh-TW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你們在外邦人中、應當品行端正、叫那些毀謗你們是作惡的、因看見你們的好行為、便在鑒察的日子、歸榮耀給神。 </a:t>
            </a:r>
          </a:p>
        </p:txBody>
      </p:sp>
    </p:spTree>
    <p:extLst>
      <p:ext uri="{BB962C8B-B14F-4D97-AF65-F5344CB8AC3E}">
        <p14:creationId xmlns:p14="http://schemas.microsoft.com/office/powerpoint/2010/main" val="2223556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6250" y="955980"/>
            <a:ext cx="866775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r>
              <a:rPr lang="zh-TW" altLang="en-US" sz="5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敬拜的生活</a:t>
            </a:r>
            <a:r>
              <a:rPr lang="zh-TW" altLang="en-US" sz="5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方式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：</a:t>
            </a:r>
            <a:endParaRPr lang="en-US" altLang="zh-TW" sz="4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</a:pPr>
            <a:endParaRPr lang="en-US" altLang="zh-TW" sz="3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5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彼此接納和相愛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（羅</a:t>
            </a:r>
            <a:r>
              <a:rPr lang="en-US" altLang="zh-TW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15:7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）</a:t>
            </a:r>
            <a:endParaRPr lang="en-US" altLang="zh-TW" sz="4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5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生命的改變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（腓</a:t>
            </a:r>
            <a:r>
              <a:rPr lang="en-US" altLang="zh-TW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1:11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）</a:t>
            </a:r>
            <a:endParaRPr lang="en-US" altLang="zh-TW" sz="4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5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服事人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（彼前</a:t>
            </a:r>
            <a:r>
              <a:rPr lang="en-US" altLang="zh-TW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4:10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～</a:t>
            </a:r>
            <a:r>
              <a:rPr lang="en-US" altLang="zh-TW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11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）</a:t>
            </a:r>
            <a:endParaRPr lang="en-US" altLang="zh-TW" sz="4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5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傳揚神的愛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（林後</a:t>
            </a:r>
            <a:r>
              <a:rPr lang="en-US" altLang="zh-TW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4:15</a:t>
            </a:r>
            <a:r>
              <a:rPr lang="zh-TW" alt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）</a:t>
            </a:r>
            <a:endParaRPr lang="en-US" altLang="zh-TW" sz="4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284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6470" y="1207596"/>
            <a:ext cx="871162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我的人生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有目的</a:t>
            </a:r>
            <a:r>
              <a:rPr lang="zh-TW" altLang="zh-TW" sz="9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9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2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標竿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0195" y="1"/>
            <a:ext cx="5761707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0821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041829" y="1083679"/>
            <a:ext cx="7182544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4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我的存在不是個偶然</a:t>
            </a:r>
            <a:r>
              <a:rPr lang="zh-TW" altLang="zh-TW" sz="4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45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4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我的存在有永恆的目的</a:t>
            </a:r>
            <a:endParaRPr lang="en-US" altLang="zh-TW" sz="45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4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我是神永恆計劃的一部份</a:t>
            </a:r>
            <a:endParaRPr lang="en-US" altLang="zh-TW" sz="45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685800" lvl="2" indent="-685800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Arial"/>
              <a:buChar char="•"/>
            </a:pPr>
            <a:r>
              <a:rPr lang="zh-TW" altLang="en-US" sz="4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我為榮耀神而活</a:t>
            </a:r>
            <a:endParaRPr lang="en-US" altLang="zh-TW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960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AE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wimm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217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9AE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ox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92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9359" y="1207596"/>
            <a:ext cx="871162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你不是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生命的中心</a:t>
            </a:r>
            <a:r>
              <a:rPr lang="zh-TW" altLang="zh-TW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681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9359" y="1207596"/>
            <a:ext cx="8711624" cy="429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【歌羅西書1:16 】因為萬有都是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靠</a:t>
            </a: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祂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造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的、無論是天上的、地上的、能看見的、不能看見的、或是有位的、主治的、執政的、掌權的、一概都是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藉著</a:t>
            </a:r>
            <a:r>
              <a:rPr lang="zh-TW" alt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祂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造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的、又是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為</a:t>
            </a:r>
            <a:r>
              <a:rPr lang="zh-TW" alt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祂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造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．</a:t>
            </a:r>
            <a:endParaRPr lang="en-US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95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9359" y="897804"/>
            <a:ext cx="871162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我的存在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不是個偶然</a:t>
            </a:r>
            <a:r>
              <a:rPr lang="zh-TW" altLang="zh-TW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altLang="zh-TW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詩篇139:14</a:t>
            </a:r>
            <a:r>
              <a:rPr lang="en-US" altLang="zh-TW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我要稱謝你、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因</a:t>
            </a: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受造奇妙可畏．你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的作為</a:t>
            </a:r>
            <a:r>
              <a:rPr lang="zh-TW" alt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奇妙</a:t>
            </a:r>
            <a:r>
              <a:rPr lang="zh-TW" alt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。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這是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我心深知道的。 </a:t>
            </a:r>
            <a:endParaRPr lang="en-US" altLang="zh-TW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932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9359" y="701980"/>
            <a:ext cx="8711624" cy="617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我的存在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有永恆的目的</a:t>
            </a:r>
            <a:r>
              <a:rPr lang="zh-TW" altLang="zh-TW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4500" b="1" dirty="0">
              <a:solidFill>
                <a:schemeClr val="bg1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altLang="zh-TW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【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傳道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書3: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11</a:t>
            </a:r>
            <a:r>
              <a:rPr lang="en-US" altLang="zh-TW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】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神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造萬物、各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按</a:t>
            </a: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其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時成為美好．又將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永生安置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在世人心裡．然而神</a:t>
            </a:r>
            <a:r>
              <a:rPr lang="en-US" sz="4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從始</a:t>
            </a:r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至終的作為、人不能參透。</a:t>
            </a:r>
          </a:p>
          <a:p>
            <a:pPr marL="0" lvl="2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endParaRPr lang="en-US" altLang="zh-TW" sz="3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331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urpose.jpeg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9359" y="701980"/>
            <a:ext cx="871162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我是神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  <a:p>
            <a:pPr marL="0" lvl="2" algn="ctr"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6462"/>
              </a:buClr>
              <a:buSzPct val="65000"/>
            </a:pPr>
            <a:r>
              <a:rPr lang="zh-TW" altLang="en-US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永恆計劃的一部份</a:t>
            </a:r>
            <a:r>
              <a:rPr lang="zh-TW" altLang="zh-TW" sz="7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90"/>
                  </a:outerShdw>
                </a:effectLst>
                <a:latin typeface="SimHei" charset="0"/>
                <a:ea typeface="SimHei" charset="0"/>
                <a:cs typeface="SimHei" charset="0"/>
              </a:rPr>
              <a:t>！</a:t>
            </a:r>
            <a:endParaRPr lang="en-US" altLang="zh-TW" sz="7000" b="1" dirty="0" smtClean="0">
              <a:solidFill>
                <a:schemeClr val="bg2"/>
              </a:solidFill>
              <a:effectLst>
                <a:outerShdw blurRad="38100" dist="38100" dir="2700000" algn="tl">
                  <a:srgbClr val="000090"/>
                </a:outerShdw>
              </a:effectLst>
              <a:latin typeface="SimHei" charset="0"/>
              <a:ea typeface="SimHei" charset="0"/>
              <a:cs typeface="SimHe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8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7774</TotalTime>
  <Words>389</Words>
  <Application>Microsoft Macintosh PowerPoint</Application>
  <PresentationFormat>On-screen Show (4:3)</PresentationFormat>
  <Paragraphs>48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Kai-Di Chi</dc:creator>
  <cp:lastModifiedBy>Kai-Di Chi</cp:lastModifiedBy>
  <cp:revision>226</cp:revision>
  <dcterms:created xsi:type="dcterms:W3CDTF">2016-03-04T02:25:27Z</dcterms:created>
  <dcterms:modified xsi:type="dcterms:W3CDTF">2017-09-10T12:57:02Z</dcterms:modified>
</cp:coreProperties>
</file>