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13" autoAdjust="0"/>
  </p:normalViewPr>
  <p:slideViewPr>
    <p:cSldViewPr snapToGrid="0" snapToObjects="1">
      <p:cViewPr varScale="1">
        <p:scale>
          <a:sx n="67" d="100"/>
          <a:sy n="67" d="100"/>
        </p:scale>
        <p:origin x="-10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01B9B-0E10-F643-98F7-F696F02AC2E6}" type="datetimeFigureOut">
              <a:rPr lang="en-US" smtClean="0"/>
              <a:t>9/11/16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6FE89-D7C1-2741-9979-6947FE153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22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我的心默默无声，专等候神，我的救恩是从祂而来。（诗篇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62:1-6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）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不是等待好像神不在，而是侍立在神面前、看着祂、与祂连结。明白我们是祂手中的工作，在耶稣基督里造成的，所以不再是凭我们自己的努力。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Quaker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、锡安堂（江秀琴）在神面前静默等候都是很有名的，他们的弟兄姐妹的见证非常多。他们常常在神静默等候一个钟头，这可是需要操练的。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我们这些第一代的基督徒已经习惯了靠自己几十年，要改如何容易？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我正在学习，今天的信息就是成果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endParaRPr lang="en-US" sz="36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5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什么是等候神的意思－不是祂不在，我们等祂来、等祂出现。而是观看祂的作为。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我们相信神的目标是要得着神的同在，那样自然就会有祂的保守、指引。保守、指引都是跟着来的副产品，而不是我们相信神的目的，如果我们本末倒置的话，很可能两样都没有呢。</a:t>
            </a:r>
            <a:endParaRPr lang="en-US" sz="36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57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人有灵魂体。不认识神，灵不会正常的作用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正确的世界观应该包括</a:t>
            </a:r>
            <a:r>
              <a:rPr lang="zh-CN" altLang="en-US" sz="3600" u="sng" dirty="0" smtClean="0">
                <a:latin typeface="华文楷体"/>
                <a:ea typeface="华文楷体"/>
                <a:cs typeface="华文楷体"/>
              </a:rPr>
              <a:t>看得见的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和</a:t>
            </a:r>
            <a:r>
              <a:rPr lang="zh-CN" altLang="en-US" sz="3600" u="sng" dirty="0" smtClean="0">
                <a:latin typeface="华文楷体"/>
                <a:ea typeface="华文楷体"/>
                <a:cs typeface="华文楷体"/>
              </a:rPr>
              <a:t>看不见的</a:t>
            </a:r>
            <a:r>
              <a:rPr lang="zh-CN" altLang="en-US" sz="3600" u="none" dirty="0" smtClean="0">
                <a:latin typeface="华文楷体"/>
                <a:ea typeface="华文楷体"/>
                <a:cs typeface="华文楷体"/>
              </a:rPr>
              <a:t>。背景一样、事情一样、环境一样－祷告的人与不祷告的人脑波不一样，甚至在没有测脑波的仪器之前，科学家的研究也说有病的人，祷告不祷告结果有明显的差别。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科学与信仰没有冲突</a:t>
            </a:r>
            <a:endParaRPr lang="en-US" altLang="zh-CN" sz="3600" u="none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我们是圣殿（林前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3:16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，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6:19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；弗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2:21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～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22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）。圣殿有外殿、内殿、至圣所，缺一不可。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灵没有与神相通，根本没有办法开始成为完全的。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约翰福音的第三章，尼哥底母的故事，马太福音里的八福。耶稣一再告诉我们我们是有灵魂体的，没有灵的是死人（让死人埋葬死人），是不完全的。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心就是灵。亚当成了一个有灵的活人，我们相信耶稣的也是一个神眼中有灵的活人，所以可以用心灵诚实敬拜神。当我们得救的时候，我们是有一个新的心（是心脏吗？</a:t>
            </a:r>
            <a:r>
              <a:rPr lang="zh-CN" altLang="zh-CN" sz="3600" dirty="0" smtClean="0">
                <a:latin typeface="华文楷体"/>
                <a:ea typeface="华文楷体"/>
                <a:cs typeface="华文楷体"/>
              </a:rPr>
              <a:t>）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我们是一个新造的人（你看得到吗？）所以圣经提到属灵的五官（眼、耳等等），这些都是真的。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u="none" dirty="0" smtClean="0">
                <a:latin typeface="华文楷体"/>
                <a:ea typeface="华文楷体"/>
                <a:cs typeface="华文楷体"/>
              </a:rPr>
              <a:t>里面的人</a:t>
            </a:r>
            <a:r>
              <a:rPr lang="en-US" altLang="zh-CN" sz="3600" u="none" dirty="0" smtClean="0">
                <a:latin typeface="华文楷体"/>
                <a:ea typeface="华文楷体"/>
                <a:cs typeface="华文楷体"/>
              </a:rPr>
              <a:t>VS</a:t>
            </a:r>
            <a:r>
              <a:rPr lang="zh-CN" altLang="en-US" sz="3600" u="none" dirty="0" smtClean="0">
                <a:latin typeface="华文楷体"/>
                <a:ea typeface="华文楷体"/>
                <a:cs typeface="华文楷体"/>
              </a:rPr>
              <a:t>外面的人。里面的人没有醒是看不见那些看不见的。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不要因为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new age 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用属灵的五官，我们就害怕，他们是模仿。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我们如何等候神呢：是用我们的灵（与神相交）</a:t>
            </a:r>
            <a:endParaRPr lang="en-US" altLang="zh-CN" sz="3600" b="1" u="sng" dirty="0" smtClean="0">
              <a:latin typeface="华文楷体"/>
              <a:ea typeface="华文楷体"/>
              <a:cs typeface="华文楷体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endParaRPr lang="en-US" sz="36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57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默默无声：顺服、信靠。诗篇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37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：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7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。耐心等候祂－真是很不容易。</a:t>
            </a:r>
            <a:endParaRPr lang="en-US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你要专心仰赖耶和华，不可依靠自己的聪明，在你一切所行的事上都要认定祂，祂必指引你的路。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惟独我的仆人迦勒，因他另有一个心志，专一跟从我，我就把他领进他所去过的那地。他的后裔也必得那地为业。（民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14:24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）</a:t>
            </a: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endParaRPr lang="zh-CN" altLang="en-US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我们如何等候神呢：我们要能够专一</a:t>
            </a:r>
            <a:endParaRPr lang="en-US" altLang="zh-CN" sz="3600" b="1" u="sng" dirty="0" smtClean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57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indent="-742950">
              <a:buFont typeface="Wingdings" charset="2"/>
              <a:buChar char="Ø"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救恩：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大大小小，从拯救、到指引、得产业（而且是坐落在佳美之处的产业）。人被造的时候是依靠祂，堕落了－需要被拯救还是得依靠祂，要有力量、要圣洁、要成圣更是要依靠祂。难怪神要我们在一切所行的事上都要认定祂（祂必指引你的路）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盼望</a:t>
            </a:r>
            <a:r>
              <a:rPr lang="zh-CN" altLang="zh-CN" sz="3600" b="1" u="sng" dirty="0" smtClean="0">
                <a:latin typeface="华文楷体"/>
                <a:ea typeface="华文楷体"/>
                <a:cs typeface="华文楷体"/>
              </a:rPr>
              <a:t>：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我们知道自己的无用、缺乏、尝到主恩的滋味就会常常来等候祂了。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祂使我的灵魂苏醒，为自己的名引导我走义路（诗篇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23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：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3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）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我们能得着蒙福的一生，就是明白神一直想要祝福我们、要给我们，而我们就是要侍立在祂面前、等候祂、接受祂的祝福，不知不觉的，救恩从祂而来、这救恩引我们到祂那里、我们的生命就改变了。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列王纪上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10:1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～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8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，示巴女王论所罗门王：你的臣子、你的仆人，常侍立在你面前、听你智慧的话，是有福的。想想所罗门王的智慧就能使人惊叹，我们可以得着神的智慧－见证－那是多大的福呢？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不是等待好像神不在，而是侍立在神面前、看着祂、与祂连结。明白我们是祂手中的工作，在耶稣基督里造成的，所以不再是凭我们自己的努力。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大卫写诗篇</a:t>
            </a:r>
            <a:r>
              <a:rPr lang="en-US" altLang="zh-CN" sz="3600" dirty="0" smtClean="0">
                <a:latin typeface="华文楷体"/>
                <a:ea typeface="华文楷体"/>
                <a:cs typeface="华文楷体"/>
              </a:rPr>
              <a:t>62</a:t>
            </a: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时是有极大的难处（被他的儿子追杀的时候），他还是等候神，</a:t>
            </a: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因为他的经历告诉他神会帮助他、神会拯救他。他的救恩从神而来（第一节）、他的盼望从神而来（第五节）。</a:t>
            </a:r>
            <a:endParaRPr lang="en-US" altLang="zh-CN" sz="3600" b="1" u="sng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endParaRPr lang="zh-CN" altLang="en-US" sz="3600" dirty="0" smtClean="0">
              <a:latin typeface="华文楷体"/>
              <a:ea typeface="华文楷体"/>
              <a:cs typeface="华文楷体"/>
            </a:endParaRPr>
          </a:p>
          <a:p>
            <a:pPr marL="742950" marR="0" indent="-7429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这就是为什么大卫可以专等候神</a:t>
            </a:r>
            <a:endParaRPr lang="en-US" altLang="zh-CN" sz="3600" b="1" u="sng" dirty="0" smtClean="0"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Wingdings" charset="2"/>
              <a:buChar char="Ø"/>
            </a:pPr>
            <a:endParaRPr lang="en-US" sz="36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57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这也是我最大的问题－不专心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神要我们专一，我们的配偶要我们专一，我们的老板要我们专一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如果我们能专心，学什么会什么</a:t>
            </a:r>
            <a:endParaRPr lang="en-US" altLang="zh-CN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dirty="0" smtClean="0">
                <a:latin typeface="华文楷体"/>
                <a:ea typeface="华文楷体"/>
                <a:cs typeface="华文楷体"/>
              </a:rPr>
              <a:t>如果使我们专心的又是你愿意的，那就更好了</a:t>
            </a:r>
          </a:p>
          <a:p>
            <a:pPr marL="571500" indent="-571500">
              <a:buFont typeface="Wingdings" charset="2"/>
              <a:buChar char="Ø"/>
            </a:pPr>
            <a:endParaRPr lang="zh-CN" altLang="en-US" sz="3600" dirty="0" smtClean="0">
              <a:latin typeface="华文楷体"/>
              <a:ea typeface="华文楷体"/>
              <a:cs typeface="华文楷体"/>
            </a:endParaRPr>
          </a:p>
          <a:p>
            <a:pPr marL="571500" indent="-571500">
              <a:buFont typeface="Wingdings" charset="2"/>
              <a:buChar char="Ø"/>
            </a:pPr>
            <a:r>
              <a:rPr lang="zh-CN" altLang="en-US" sz="3600" b="1" u="sng" dirty="0" smtClean="0">
                <a:latin typeface="华文楷体"/>
                <a:ea typeface="华文楷体"/>
                <a:cs typeface="华文楷体"/>
              </a:rPr>
              <a:t>看祂是如何鼓励那些“专等候祂的”</a:t>
            </a:r>
            <a:endParaRPr lang="en-US" altLang="zh-CN" sz="3600" b="1" u="sng" dirty="0" smtClean="0">
              <a:latin typeface="华文楷体"/>
              <a:ea typeface="华文楷体"/>
              <a:cs typeface="华文楷体"/>
            </a:endParaRPr>
          </a:p>
          <a:p>
            <a:pPr marL="0" indent="0">
              <a:buFont typeface="Wingdings" charset="2"/>
              <a:buNone/>
            </a:pPr>
            <a:endParaRPr lang="en-US" sz="3600" dirty="0">
              <a:latin typeface="华文楷体"/>
              <a:ea typeface="华文楷体"/>
              <a:cs typeface="华文楷体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16FE89-D7C1-2741-9979-6947FE1530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69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B41ABA4E-CD72-497B-97AA-7213B3980F60}" type="datetimeFigureOut">
              <a:rPr lang="en-US" smtClean="0"/>
              <a:pPr eaLnBrk="1" latinLnBrk="0" hangingPunct="1"/>
              <a:t>9/11/16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2E57653-3E58-4892-A7ED-712530ACC68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sz="36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诗篇</a:t>
            </a:r>
            <a:r>
              <a:rPr lang="en-US" altLang="zh-CN" sz="36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62</a:t>
            </a:r>
            <a:r>
              <a:rPr lang="en-US" altLang="zh-CN" sz="3600" b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:</a:t>
            </a:r>
            <a:r>
              <a:rPr lang="en-US" altLang="zh-CN" sz="3600" b="1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1~6</a:t>
            </a:r>
            <a:endParaRPr lang="en-US" sz="36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88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专等候神</a:t>
            </a:r>
            <a:endParaRPr lang="en-US" sz="8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3314056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8766"/>
            <a:ext cx="8229600" cy="411723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等候神</a:t>
            </a:r>
            <a:endParaRPr lang="en-US" altLang="zh-CN" sz="40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我的心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“专”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为什么大卫可以专等候神？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8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专等候神</a:t>
            </a:r>
            <a:endParaRPr lang="en-US" sz="4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3836213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8766"/>
            <a:ext cx="8229600" cy="411723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等候神</a:t>
            </a:r>
            <a:endParaRPr lang="en-US" altLang="zh-CN" sz="40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我的心</a:t>
            </a:r>
            <a:endParaRPr lang="en-US" altLang="zh-CN" sz="4000" b="1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“专”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为什么大卫可以专等候神？</a:t>
            </a:r>
            <a:endParaRPr lang="en-US" altLang="zh-CN" sz="40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8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专等候神</a:t>
            </a:r>
            <a:endParaRPr lang="en-US" sz="4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377224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8766"/>
            <a:ext cx="8229600" cy="411723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等候神</a:t>
            </a:r>
            <a:endParaRPr lang="en-US" altLang="zh-CN" sz="40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我的心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“专”</a:t>
            </a:r>
            <a:endParaRPr lang="en-US" altLang="zh-CN" sz="4000" b="1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为什么大卫可以专等候神？</a:t>
            </a:r>
            <a:endParaRPr lang="en-US" altLang="zh-CN" sz="40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8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专等候神</a:t>
            </a:r>
            <a:endParaRPr lang="en-US" sz="4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460429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78766"/>
            <a:ext cx="8229600" cy="4117234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等候神</a:t>
            </a:r>
            <a:endParaRPr lang="en-US" altLang="zh-CN" sz="4000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我的心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“专”</a:t>
            </a:r>
            <a:endParaRPr lang="en-US" altLang="zh-CN" sz="4000" dirty="0" smtClean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为什么大卫可以专等候神？</a:t>
            </a:r>
            <a:endParaRPr lang="en-US" altLang="zh-CN" sz="40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48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专等候神</a:t>
            </a:r>
            <a:endParaRPr lang="en-US" sz="4800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</p:spTree>
    <p:extLst>
      <p:ext uri="{BB962C8B-B14F-4D97-AF65-F5344CB8AC3E}">
        <p14:creationId xmlns:p14="http://schemas.microsoft.com/office/powerpoint/2010/main" val="3292430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6206"/>
            <a:ext cx="8229600" cy="4389794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4000" dirty="0" smtClean="0">
                <a:latin typeface="华文楷体"/>
                <a:ea typeface="华文楷体"/>
                <a:cs typeface="华文楷体"/>
              </a:rPr>
              <a:t>神说：因为他专心爱</a:t>
            </a:r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我，</a:t>
            </a:r>
            <a:r>
              <a:rPr lang="zh-CN" altLang="en-US" sz="4000" dirty="0" smtClean="0">
                <a:latin typeface="华文楷体"/>
                <a:ea typeface="华文楷体"/>
                <a:cs typeface="华文楷体"/>
              </a:rPr>
              <a:t>我就要搭救他；因为他知道我的名，我要把他安置在高处。他若求告我，我就应允他；他在急难中，我要与他同在；我要搭救他，使他尊贵。我要使他足享长寿，将我的救恩显明给他。（</a:t>
            </a:r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诗篇</a:t>
            </a:r>
            <a:r>
              <a:rPr lang="en-US" altLang="zh-CN" sz="4000" dirty="0">
                <a:latin typeface="华文楷体"/>
                <a:ea typeface="华文楷体"/>
                <a:cs typeface="华文楷体"/>
              </a:rPr>
              <a:t>91:14</a:t>
            </a:r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～</a:t>
            </a:r>
            <a:r>
              <a:rPr lang="en-US" altLang="zh-CN" sz="4000" dirty="0">
                <a:latin typeface="华文楷体"/>
                <a:ea typeface="华文楷体"/>
                <a:cs typeface="华文楷体"/>
              </a:rPr>
              <a:t>16</a:t>
            </a:r>
            <a:r>
              <a:rPr lang="zh-CN" altLang="en-US" sz="4000" dirty="0">
                <a:latin typeface="华文楷体"/>
                <a:ea typeface="华文楷体"/>
                <a:cs typeface="华文楷体"/>
              </a:rPr>
              <a:t>）</a:t>
            </a:r>
            <a:endParaRPr lang="en-US" altLang="zh-CN" sz="4000" dirty="0">
              <a:latin typeface="华文楷体"/>
              <a:ea typeface="华文楷体"/>
              <a:cs typeface="华文楷体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4400" b="1" dirty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专等候</a:t>
            </a:r>
            <a:r>
              <a:rPr lang="zh-CN" altLang="en-US" sz="4400" b="1" dirty="0" smtClean="0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华文楷体"/>
                <a:ea typeface="华文楷体"/>
                <a:cs typeface="华文楷体"/>
              </a:rPr>
              <a:t>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23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中文讲章大纲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中文讲章大纲.potx</Template>
  <TotalTime>5310</TotalTime>
  <Words>749</Words>
  <Application>Microsoft Macintosh PowerPoint</Application>
  <PresentationFormat>On-screen Show (4:3)</PresentationFormat>
  <Paragraphs>67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中文讲章大纲</vt:lpstr>
      <vt:lpstr>专等候神</vt:lpstr>
      <vt:lpstr>专等候神</vt:lpstr>
      <vt:lpstr>专等候神</vt:lpstr>
      <vt:lpstr>专等候神</vt:lpstr>
      <vt:lpstr>专等候神</vt:lpstr>
      <vt:lpstr>专等候神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我们的舌头</dc:title>
  <dc:creator>Cheng-Kuo Chi</dc:creator>
  <cp:lastModifiedBy>Kai-Di Chi</cp:lastModifiedBy>
  <cp:revision>41</cp:revision>
  <dcterms:created xsi:type="dcterms:W3CDTF">2016-05-13T13:17:24Z</dcterms:created>
  <dcterms:modified xsi:type="dcterms:W3CDTF">2016-09-12T01:33:16Z</dcterms:modified>
</cp:coreProperties>
</file>