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30"/>
  </p:notesMasterIdLst>
  <p:sldIdLst>
    <p:sldId id="257" r:id="rId3"/>
    <p:sldId id="276" r:id="rId4"/>
    <p:sldId id="259" r:id="rId5"/>
    <p:sldId id="260" r:id="rId6"/>
    <p:sldId id="262" r:id="rId7"/>
    <p:sldId id="261" r:id="rId8"/>
    <p:sldId id="263" r:id="rId9"/>
    <p:sldId id="273" r:id="rId10"/>
    <p:sldId id="264" r:id="rId11"/>
    <p:sldId id="272" r:id="rId12"/>
    <p:sldId id="277" r:id="rId13"/>
    <p:sldId id="278" r:id="rId14"/>
    <p:sldId id="279" r:id="rId15"/>
    <p:sldId id="266" r:id="rId16"/>
    <p:sldId id="267" r:id="rId17"/>
    <p:sldId id="268" r:id="rId18"/>
    <p:sldId id="271" r:id="rId19"/>
    <p:sldId id="274" r:id="rId20"/>
    <p:sldId id="280" r:id="rId21"/>
    <p:sldId id="285" r:id="rId22"/>
    <p:sldId id="287" r:id="rId23"/>
    <p:sldId id="286" r:id="rId24"/>
    <p:sldId id="258" r:id="rId25"/>
    <p:sldId id="282" r:id="rId26"/>
    <p:sldId id="281" r:id="rId27"/>
    <p:sldId id="283" r:id="rId28"/>
    <p:sldId id="284" r:id="rId2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B45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0" d="100"/>
          <a:sy n="90" d="100"/>
        </p:scale>
        <p:origin x="-163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notesMaster" Target="notesMasters/notesMaster1.xml"/><Relationship Id="rId31" Type="http://schemas.openxmlformats.org/officeDocument/2006/relationships/printerSettings" Target="printerSettings/printerSettings1.bin"/><Relationship Id="rId32" Type="http://schemas.openxmlformats.org/officeDocument/2006/relationships/presProps" Target="presProps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viewProps" Target="viewProps.xml"/><Relationship Id="rId34" Type="http://schemas.openxmlformats.org/officeDocument/2006/relationships/theme" Target="theme/theme1.xml"/><Relationship Id="rId35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76B113-E2FB-884B-8864-947F22B7A586}" type="datetimeFigureOut">
              <a:rPr lang="en-US" smtClean="0"/>
              <a:t>5/5/18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D66EEF-0FCE-594F-B2C0-82F239DC2B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5220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D66EEF-0FCE-594F-B2C0-82F239DC2B6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2880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D66EEF-0FCE-594F-B2C0-82F239DC2B69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28804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D66EEF-0FCE-594F-B2C0-82F239DC2B69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28804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D66EEF-0FCE-594F-B2C0-82F239DC2B69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28804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D66EEF-0FCE-594F-B2C0-82F239DC2B69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28804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D66EEF-0FCE-594F-B2C0-82F239DC2B69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2880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D66EEF-0FCE-594F-B2C0-82F239DC2B6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2880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D66EEF-0FCE-594F-B2C0-82F239DC2B6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2880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D66EEF-0FCE-594F-B2C0-82F239DC2B6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2880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D66EEF-0FCE-594F-B2C0-82F239DC2B6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2880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D66EEF-0FCE-594F-B2C0-82F239DC2B6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2880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D66EEF-0FCE-594F-B2C0-82F239DC2B6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2880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D66EEF-0FCE-594F-B2C0-82F239DC2B6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2880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D66EEF-0FCE-594F-B2C0-82F239DC2B69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288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BCDAA-5DC7-A744-9B9B-95DEFA9267EA}" type="datetimeFigureOut">
              <a:rPr lang="en-US" smtClean="0"/>
              <a:t>5/5/18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EC75C-274D-8041-9485-D9CAA703D7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900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BCDAA-5DC7-A744-9B9B-95DEFA9267EA}" type="datetimeFigureOut">
              <a:rPr lang="en-US" smtClean="0"/>
              <a:t>5/5/18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EC75C-274D-8041-9485-D9CAA703D7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234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BCDAA-5DC7-A744-9B9B-95DEFA9267EA}" type="datetimeFigureOut">
              <a:rPr lang="en-US" smtClean="0"/>
              <a:t>5/5/18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EC75C-274D-8041-9485-D9CAA703D7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6895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BCDAA-5DC7-A744-9B9B-95DEFA9267EA}" type="datetimeFigureOut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5/5/18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EC75C-274D-8041-9485-D9CAA703D7A4}" type="slidenum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077610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BCDAA-5DC7-A744-9B9B-95DEFA9267EA}" type="datetimeFigureOut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5/5/18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EC75C-274D-8041-9485-D9CAA703D7A4}" type="slidenum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86552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BCDAA-5DC7-A744-9B9B-95DEFA9267EA}" type="datetimeFigureOut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5/5/18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EC75C-274D-8041-9485-D9CAA703D7A4}" type="slidenum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661110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BCDAA-5DC7-A744-9B9B-95DEFA9267EA}" type="datetimeFigureOut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5/5/18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EC75C-274D-8041-9485-D9CAA703D7A4}" type="slidenum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575243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BCDAA-5DC7-A744-9B9B-95DEFA9267EA}" type="datetimeFigureOut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5/5/18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EC75C-274D-8041-9485-D9CAA703D7A4}" type="slidenum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769356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BCDAA-5DC7-A744-9B9B-95DEFA9267EA}" type="datetimeFigureOut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5/5/18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EC75C-274D-8041-9485-D9CAA703D7A4}" type="slidenum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867085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BCDAA-5DC7-A744-9B9B-95DEFA9267EA}" type="datetimeFigureOut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5/5/18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EC75C-274D-8041-9485-D9CAA703D7A4}" type="slidenum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144915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BCDAA-5DC7-A744-9B9B-95DEFA9267EA}" type="datetimeFigureOut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5/5/18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EC75C-274D-8041-9485-D9CAA703D7A4}" type="slidenum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51046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BCDAA-5DC7-A744-9B9B-95DEFA9267EA}" type="datetimeFigureOut">
              <a:rPr lang="en-US" smtClean="0"/>
              <a:t>5/5/18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EC75C-274D-8041-9485-D9CAA703D7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01096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BCDAA-5DC7-A744-9B9B-95DEFA9267EA}" type="datetimeFigureOut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5/5/18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EC75C-274D-8041-9485-D9CAA703D7A4}" type="slidenum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28867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BCDAA-5DC7-A744-9B9B-95DEFA9267EA}" type="datetimeFigureOut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5/5/18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EC75C-274D-8041-9485-D9CAA703D7A4}" type="slidenum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4444660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BCDAA-5DC7-A744-9B9B-95DEFA9267EA}" type="datetimeFigureOut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5/5/18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EC75C-274D-8041-9485-D9CAA703D7A4}" type="slidenum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4104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BCDAA-5DC7-A744-9B9B-95DEFA9267EA}" type="datetimeFigureOut">
              <a:rPr lang="en-US" smtClean="0"/>
              <a:t>5/5/18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EC75C-274D-8041-9485-D9CAA703D7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493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BCDAA-5DC7-A744-9B9B-95DEFA9267EA}" type="datetimeFigureOut">
              <a:rPr lang="en-US" smtClean="0"/>
              <a:t>5/5/18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EC75C-274D-8041-9485-D9CAA703D7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863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BCDAA-5DC7-A744-9B9B-95DEFA9267EA}" type="datetimeFigureOut">
              <a:rPr lang="en-US" smtClean="0"/>
              <a:t>5/5/18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EC75C-274D-8041-9485-D9CAA703D7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2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BCDAA-5DC7-A744-9B9B-95DEFA9267EA}" type="datetimeFigureOut">
              <a:rPr lang="en-US" smtClean="0"/>
              <a:t>5/5/18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EC75C-274D-8041-9485-D9CAA703D7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649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BCDAA-5DC7-A744-9B9B-95DEFA9267EA}" type="datetimeFigureOut">
              <a:rPr lang="en-US" smtClean="0"/>
              <a:t>5/5/18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EC75C-274D-8041-9485-D9CAA703D7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9972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BCDAA-5DC7-A744-9B9B-95DEFA9267EA}" type="datetimeFigureOut">
              <a:rPr lang="en-US" smtClean="0"/>
              <a:t>5/5/18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EC75C-274D-8041-9485-D9CAA703D7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789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BCDAA-5DC7-A744-9B9B-95DEFA9267EA}" type="datetimeFigureOut">
              <a:rPr lang="en-US" smtClean="0"/>
              <a:t>5/5/18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EC75C-274D-8041-9485-D9CAA703D7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40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0BCDAA-5DC7-A744-9B9B-95DEFA9267EA}" type="datetimeFigureOut">
              <a:rPr lang="en-US" smtClean="0"/>
              <a:t>5/5/18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5EC75C-274D-8041-9485-D9CAA703D7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695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0BCDAA-5DC7-A744-9B9B-95DEFA9267EA}" type="datetimeFigureOut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5/5/18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5EC75C-274D-8041-9485-D9CAA703D7A4}" type="slidenum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26591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Relationship Id="rId3" Type="http://schemas.openxmlformats.org/officeDocument/2006/relationships/image" Target="../media/image6.jpe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5.jpeg"/><Relationship Id="rId3" Type="http://schemas.openxmlformats.org/officeDocument/2006/relationships/image" Target="../media/image7.jpe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grape and vine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16470" y="472332"/>
            <a:ext cx="8711624" cy="54784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marL="0" lvl="2" algn="ctr" defTabSz="91440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6462"/>
              </a:buClr>
              <a:buSzPct val="65000"/>
            </a:pPr>
            <a:r>
              <a:rPr lang="zh-TW" altLang="en-US" sz="7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復活的生命</a:t>
            </a:r>
            <a:endParaRPr lang="en-US" altLang="zh-TW" sz="7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90"/>
                </a:outerShdw>
              </a:effectLst>
              <a:latin typeface="SimHei" charset="0"/>
              <a:ea typeface="SimHei" charset="0"/>
              <a:cs typeface="SimHei" charset="0"/>
            </a:endParaRPr>
          </a:p>
          <a:p>
            <a:pPr marL="0" lvl="2" algn="ctr" defTabSz="91440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6462"/>
              </a:buClr>
              <a:buSzPct val="65000"/>
            </a:pPr>
            <a:r>
              <a:rPr lang="zh-TW" altLang="zh-TW" sz="7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+</a:t>
            </a:r>
            <a:endParaRPr lang="en-US" altLang="zh-TW" sz="7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90"/>
                </a:outerShdw>
              </a:effectLst>
              <a:latin typeface="SimHei" charset="0"/>
              <a:ea typeface="SimHei" charset="0"/>
              <a:cs typeface="SimHei" charset="0"/>
            </a:endParaRPr>
          </a:p>
          <a:p>
            <a:pPr marL="0" lvl="2" algn="ctr" defTabSz="91440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6462"/>
              </a:buClr>
              <a:buSzPct val="65000"/>
            </a:pPr>
            <a:r>
              <a:rPr lang="zh-TW" altLang="en-US" sz="7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復活的大能</a:t>
            </a:r>
            <a:endParaRPr lang="en-US" altLang="zh-TW" sz="7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90"/>
                </a:outerShdw>
              </a:effectLst>
              <a:latin typeface="SimHei" charset="0"/>
              <a:ea typeface="SimHei" charset="0"/>
              <a:cs typeface="SimHei" charset="0"/>
            </a:endParaRPr>
          </a:p>
          <a:p>
            <a:pPr marL="0" lvl="2" algn="ctr" defTabSz="91440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6462"/>
              </a:buClr>
              <a:buSzPct val="65000"/>
            </a:pPr>
            <a:r>
              <a:rPr lang="zh-TW" altLang="zh-TW" sz="7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=</a:t>
            </a:r>
            <a:r>
              <a:rPr lang="en-US" altLang="zh-TW" sz="7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=》</a:t>
            </a:r>
            <a:endParaRPr lang="zh-TW" altLang="en-US" sz="7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90"/>
                </a:outerShdw>
              </a:effectLst>
              <a:latin typeface="SimHei" charset="0"/>
              <a:ea typeface="SimHei" charset="0"/>
              <a:cs typeface="SimHei" charset="0"/>
            </a:endParaRPr>
          </a:p>
          <a:p>
            <a:pPr marL="0" lvl="2" algn="ctr" defTabSz="91440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6462"/>
              </a:buClr>
              <a:buSzPct val="65000"/>
            </a:pPr>
            <a:r>
              <a:rPr lang="zh-TW" altLang="en-US" sz="7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多結果子的生命</a:t>
            </a:r>
            <a:endParaRPr lang="en-US" altLang="zh-TW" sz="7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90"/>
                </a:outerShdw>
              </a:effectLst>
              <a:latin typeface="SimHei" charset="0"/>
              <a:ea typeface="SimHei" charset="0"/>
              <a:cs typeface="SimHe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63383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grape and vine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16470" y="657263"/>
            <a:ext cx="8711624" cy="5324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marL="0" lvl="2" algn="ctr" defTabSz="91440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6462"/>
              </a:buClr>
              <a:buSzPct val="65000"/>
            </a:pPr>
            <a:r>
              <a:rPr lang="zh-TW" altLang="en-US" sz="7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葡萄樹的特性</a:t>
            </a:r>
            <a:endParaRPr lang="en-US" altLang="zh-TW" sz="7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90"/>
                </a:outerShdw>
              </a:effectLst>
              <a:latin typeface="SimHei" charset="0"/>
              <a:ea typeface="SimHei" charset="0"/>
              <a:cs typeface="SimHei" charset="0"/>
            </a:endParaRPr>
          </a:p>
          <a:p>
            <a:pPr marL="0" lvl="2" algn="ctr" defTabSz="91440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6462"/>
              </a:buClr>
              <a:buSzPct val="65000"/>
            </a:pPr>
            <a:endParaRPr lang="en-US" altLang="zh-TW" sz="3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90"/>
                </a:outerShdw>
              </a:effectLst>
              <a:latin typeface="SimHei" charset="0"/>
              <a:ea typeface="SimHei" charset="0"/>
              <a:cs typeface="SimHei" charset="0"/>
            </a:endParaRPr>
          </a:p>
          <a:p>
            <a:pPr marL="1143000" lvl="2" indent="-1143000" algn="ctr" defTabSz="914400" eaLnBrk="1" fontAlgn="base" hangingPunct="1">
              <a:spcBef>
                <a:spcPct val="0"/>
              </a:spcBef>
              <a:spcAft>
                <a:spcPct val="0"/>
              </a:spcAft>
              <a:buSzPct val="100000"/>
              <a:buFont typeface="Arial"/>
              <a:buChar char="•"/>
            </a:pPr>
            <a:r>
              <a:rPr lang="zh-TW" altLang="en-US" sz="6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生存能力很強</a:t>
            </a:r>
            <a:endParaRPr lang="en-US" altLang="zh-TW" sz="6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90"/>
                </a:outerShdw>
              </a:effectLst>
              <a:latin typeface="SimHei" charset="0"/>
              <a:ea typeface="SimHei" charset="0"/>
              <a:cs typeface="SimHei" charset="0"/>
            </a:endParaRPr>
          </a:p>
          <a:p>
            <a:pPr marL="1143000" lvl="2" indent="-1143000" algn="ctr" defTabSz="914400" eaLnBrk="1" fontAlgn="base" hangingPunct="1">
              <a:spcBef>
                <a:spcPct val="0"/>
              </a:spcBef>
              <a:spcAft>
                <a:spcPct val="0"/>
              </a:spcAft>
              <a:buSzPct val="100000"/>
              <a:buFont typeface="Arial"/>
              <a:buChar char="•"/>
            </a:pPr>
            <a:r>
              <a:rPr lang="zh-TW" altLang="en-US" sz="6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根部吸水能力</a:t>
            </a:r>
            <a:endParaRPr lang="en-US" altLang="zh-TW" sz="6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90"/>
                </a:outerShdw>
              </a:effectLst>
              <a:latin typeface="SimHei" charset="0"/>
              <a:ea typeface="SimHei" charset="0"/>
              <a:cs typeface="SimHei" charset="0"/>
            </a:endParaRPr>
          </a:p>
          <a:p>
            <a:pPr marL="1143000" lvl="2" indent="-1143000" algn="ctr" defTabSz="914400" eaLnBrk="1" fontAlgn="base" hangingPunct="1">
              <a:spcBef>
                <a:spcPct val="0"/>
              </a:spcBef>
              <a:spcAft>
                <a:spcPct val="0"/>
              </a:spcAft>
              <a:buSzPct val="100000"/>
              <a:buFont typeface="Arial"/>
              <a:buChar char="•"/>
            </a:pPr>
            <a:r>
              <a:rPr lang="zh-TW" altLang="en-US" sz="6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樹葉調控能力</a:t>
            </a:r>
            <a:endParaRPr lang="en-US" altLang="zh-TW" sz="6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90"/>
                </a:outerShdw>
              </a:effectLst>
              <a:latin typeface="SimHei" charset="0"/>
              <a:ea typeface="SimHei" charset="0"/>
              <a:cs typeface="SimHei" charset="0"/>
            </a:endParaRPr>
          </a:p>
          <a:p>
            <a:pPr marL="1143000" lvl="2" indent="-1143000" algn="ctr" defTabSz="914400" eaLnBrk="1" fontAlgn="base" hangingPunct="1">
              <a:spcBef>
                <a:spcPct val="0"/>
              </a:spcBef>
              <a:spcAft>
                <a:spcPct val="0"/>
              </a:spcAft>
              <a:buSzPct val="100000"/>
              <a:buFont typeface="Arial"/>
              <a:buChar char="•"/>
            </a:pPr>
            <a:r>
              <a:rPr lang="zh-TW" altLang="en-US" sz="6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結果不受影響</a:t>
            </a:r>
            <a:endParaRPr lang="en-US" altLang="zh-TW" sz="6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90"/>
                </a:outerShdw>
              </a:effectLst>
              <a:latin typeface="SimHei" charset="0"/>
              <a:ea typeface="SimHei" charset="0"/>
              <a:cs typeface="SimHe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47856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grape and vine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80911" y="221540"/>
            <a:ext cx="8711624" cy="51090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【</a:t>
            </a:r>
            <a:r>
              <a:rPr lang="zh-TW" alt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民數記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 </a:t>
            </a:r>
            <a:r>
              <a:rPr lang="en-US" altLang="zh-TW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13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:</a:t>
            </a:r>
            <a:r>
              <a:rPr lang="en-US" altLang="zh-TW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1</a:t>
            </a:r>
            <a:r>
              <a:rPr lang="zh-TW" altLang="zh-TW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7</a:t>
            </a:r>
            <a:r>
              <a:rPr lang="zh-TW" alt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～</a:t>
            </a:r>
            <a:r>
              <a:rPr lang="en-US" altLang="zh-TW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20</a:t>
            </a: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】</a:t>
            </a:r>
          </a:p>
          <a:p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90"/>
                </a:outerShdw>
              </a:effectLst>
              <a:latin typeface="SimHei" charset="0"/>
              <a:ea typeface="SimHei" charset="0"/>
              <a:cs typeface="SimHei" charset="0"/>
            </a:endParaRPr>
          </a:p>
          <a:p>
            <a:pPr marL="342900" lvl="3" indent="-342900"/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 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摩西打發他們去窺探迦南地、說、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你們</a:t>
            </a:r>
          </a:p>
          <a:p>
            <a:pPr marL="342900" lvl="3" indent="-342900"/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 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從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南地上山地去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．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看那地如何、其中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所</a:t>
            </a:r>
          </a:p>
          <a:p>
            <a:pPr marL="342900" lvl="3" indent="-342900"/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 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住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的民是強是弱、是多是少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、 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所住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之</a:t>
            </a:r>
          </a:p>
          <a:p>
            <a:pPr marL="342900" lvl="3" indent="-342900"/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 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地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是好是歹、所住之處是營盤是堅城。 </a:t>
            </a:r>
            <a:endParaRPr lang="en-US" sz="38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90"/>
                </a:outerShdw>
              </a:effectLst>
              <a:latin typeface="SimHei" charset="0"/>
              <a:ea typeface="SimHei" charset="0"/>
              <a:cs typeface="SimHei" charset="0"/>
            </a:endParaRPr>
          </a:p>
          <a:p>
            <a:pPr marL="342900" lvl="3" indent="-342900"/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 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又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看那地土是肥美、是瘠薄、其中有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樹</a:t>
            </a:r>
          </a:p>
          <a:p>
            <a:pPr marL="342900" lvl="3" indent="-342900"/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 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木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沒有．你們要</a:t>
            </a:r>
            <a:r>
              <a:rPr lang="en-US" sz="3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放開膽量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、把那地的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果</a:t>
            </a:r>
          </a:p>
          <a:p>
            <a:pPr marL="342900" lvl="3" indent="-342900"/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 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子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帶些來．那時正是</a:t>
            </a:r>
            <a:r>
              <a:rPr lang="en-US" sz="3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葡萄初熟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的時候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。 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 </a:t>
            </a:r>
            <a:endParaRPr lang="en-US" sz="3800" b="1" dirty="0">
              <a:solidFill>
                <a:schemeClr val="bg1"/>
              </a:solidFill>
              <a:effectLst>
                <a:outerShdw blurRad="38100" dist="38100" dir="2700000" algn="tl">
                  <a:srgbClr val="000090"/>
                </a:outerShdw>
              </a:effectLst>
              <a:latin typeface="SimHei" charset="0"/>
              <a:ea typeface="SimHei" charset="0"/>
              <a:cs typeface="SimHe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31131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grape and vine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80910" y="221540"/>
            <a:ext cx="8963089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【</a:t>
            </a:r>
            <a:r>
              <a:rPr lang="zh-TW" alt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民數記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 </a:t>
            </a:r>
            <a:r>
              <a:rPr lang="en-US" altLang="zh-TW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13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:</a:t>
            </a:r>
            <a:r>
              <a:rPr lang="en-US" altLang="zh-TW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23</a:t>
            </a: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】</a:t>
            </a:r>
          </a:p>
          <a:p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90"/>
                </a:outerShdw>
              </a:effectLst>
              <a:latin typeface="SimHei" charset="0"/>
              <a:ea typeface="SimHei" charset="0"/>
              <a:cs typeface="SimHei" charset="0"/>
            </a:endParaRPr>
          </a:p>
          <a:p>
            <a:pPr marL="342900" lvl="3" indent="-342900"/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 </a:t>
            </a:r>
            <a:r>
              <a:rPr lang="en-US" sz="4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他們到了</a:t>
            </a:r>
            <a:r>
              <a:rPr lang="en-US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以實各谷</a:t>
            </a:r>
            <a:r>
              <a:rPr lang="en-US" sz="4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、從那裡砍了</a:t>
            </a:r>
            <a:r>
              <a:rPr lang="en-US" sz="4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葡萄</a:t>
            </a:r>
          </a:p>
          <a:p>
            <a:pPr marL="342900" lvl="3" indent="-342900"/>
            <a:r>
              <a:rPr lang="en-US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 </a:t>
            </a:r>
            <a:r>
              <a:rPr lang="en-US" sz="4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樹</a:t>
            </a:r>
            <a:r>
              <a:rPr lang="en-US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的一枝</a:t>
            </a:r>
            <a:r>
              <a:rPr lang="en-US" sz="4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、上頭有</a:t>
            </a:r>
            <a:r>
              <a:rPr lang="en-US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一挂葡萄</a:t>
            </a:r>
            <a:r>
              <a:rPr lang="en-US" sz="4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、</a:t>
            </a:r>
            <a:r>
              <a:rPr lang="en-US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兩個</a:t>
            </a:r>
            <a:r>
              <a:rPr lang="en-US" sz="4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人</a:t>
            </a:r>
          </a:p>
          <a:p>
            <a:pPr marL="342900" lvl="3" indent="-342900"/>
            <a:r>
              <a:rPr lang="en-US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 </a:t>
            </a:r>
            <a:r>
              <a:rPr lang="en-US" sz="4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用</a:t>
            </a:r>
            <a:r>
              <a:rPr lang="en-US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杠抬著</a:t>
            </a:r>
            <a:r>
              <a:rPr lang="en-US" sz="4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．又帶了些石榴</a:t>
            </a:r>
            <a:r>
              <a:rPr lang="en-US" sz="4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和無</a:t>
            </a:r>
            <a:r>
              <a:rPr lang="zh-TW" altLang="en-US" sz="4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花果來。</a:t>
            </a:r>
            <a:endParaRPr lang="en-US" sz="40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90"/>
                </a:outerShdw>
              </a:effectLst>
              <a:latin typeface="SimHei" charset="0"/>
              <a:ea typeface="SimHei" charset="0"/>
              <a:cs typeface="SimHe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32008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 carry grapes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632" y="401053"/>
            <a:ext cx="8168105" cy="5989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81182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grape and vine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80911" y="221540"/>
            <a:ext cx="8711624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【</a:t>
            </a:r>
            <a:r>
              <a:rPr lang="zh-TW" alt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以賽亞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書 5:</a:t>
            </a:r>
            <a:r>
              <a:rPr lang="en-US" altLang="zh-TW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1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～3</a:t>
            </a: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】</a:t>
            </a:r>
          </a:p>
          <a:p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90"/>
                </a:outerShdw>
              </a:effectLst>
              <a:latin typeface="SimHei" charset="0"/>
              <a:ea typeface="SimHei" charset="0"/>
              <a:cs typeface="SimHei" charset="0"/>
            </a:endParaRPr>
          </a:p>
          <a:p>
            <a:pPr marL="342900" lvl="3" indent="-342900"/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 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我要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為我所親愛的唱歌、是我所愛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者的</a:t>
            </a:r>
          </a:p>
          <a:p>
            <a:pPr marL="342900" lvl="3" indent="-342900"/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 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歌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、論他葡萄園的事。我所親愛的有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葡</a:t>
            </a:r>
          </a:p>
          <a:p>
            <a:pPr marL="342900" lvl="3" indent="-342900"/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 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萄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園、在肥美的山岡上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．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他刨挖園子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、</a:t>
            </a:r>
          </a:p>
          <a:p>
            <a:pPr marL="342900" lvl="3" indent="-342900"/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 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撿去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石頭、栽種</a:t>
            </a:r>
            <a:r>
              <a:rPr lang="en-US" sz="3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上等的葡萄樹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、在園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中</a:t>
            </a:r>
          </a:p>
          <a:p>
            <a:pPr marL="342900" lvl="3" indent="-342900"/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 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蓋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了一座樓、又鑿出壓酒池．</a:t>
            </a:r>
            <a:r>
              <a:rPr lang="en-US" sz="3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指望結</a:t>
            </a:r>
            <a:r>
              <a:rPr lang="en-US" sz="3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好</a:t>
            </a:r>
          </a:p>
          <a:p>
            <a:pPr marL="342900" lvl="3" indent="-342900"/>
            <a:r>
              <a:rPr lang="en-US" sz="3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 </a:t>
            </a:r>
            <a:r>
              <a:rPr lang="en-US" sz="3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葡萄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、反倒結了</a:t>
            </a:r>
            <a:r>
              <a:rPr lang="en-US" sz="3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野葡萄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。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耶路撒冷的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居</a:t>
            </a:r>
          </a:p>
          <a:p>
            <a:pPr marL="342900" lvl="3" indent="-342900"/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 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民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、和猶大人哪、請你們現今在我與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我</a:t>
            </a:r>
          </a:p>
          <a:p>
            <a:pPr marL="342900" lvl="3" indent="-342900"/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 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的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葡萄園中、斷定是非。 </a:t>
            </a:r>
          </a:p>
        </p:txBody>
      </p:sp>
    </p:spTree>
    <p:extLst>
      <p:ext uri="{BB962C8B-B14F-4D97-AF65-F5344CB8AC3E}">
        <p14:creationId xmlns:p14="http://schemas.microsoft.com/office/powerpoint/2010/main" val="37853678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grape and vine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80911" y="221540"/>
            <a:ext cx="8711624" cy="51090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【</a:t>
            </a:r>
            <a:r>
              <a:rPr lang="zh-TW" alt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以賽亞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書 5:</a:t>
            </a:r>
            <a:r>
              <a:rPr lang="zh-TW" altLang="zh-TW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4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～</a:t>
            </a:r>
            <a:r>
              <a:rPr lang="en-US" altLang="zh-TW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6</a:t>
            </a: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】</a:t>
            </a:r>
          </a:p>
          <a:p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90"/>
                </a:outerShdw>
              </a:effectLst>
              <a:latin typeface="SimHei" charset="0"/>
              <a:ea typeface="SimHei" charset="0"/>
              <a:cs typeface="SimHei" charset="0"/>
            </a:endParaRPr>
          </a:p>
          <a:p>
            <a:pPr marL="342900" lvl="3" indent="-342900"/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 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我為我葡萄園所作之外、還有甚麼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可作</a:t>
            </a:r>
          </a:p>
          <a:p>
            <a:pPr marL="342900" lvl="3" indent="-342900"/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 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的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呢．我指望結好葡萄、怎麼倒結了</a:t>
            </a:r>
            <a:r>
              <a:rPr lang="en-US" sz="3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野</a:t>
            </a:r>
          </a:p>
          <a:p>
            <a:pPr marL="342900" lvl="3" indent="-342900"/>
            <a:r>
              <a:rPr lang="en-US" sz="3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 </a:t>
            </a:r>
            <a:r>
              <a:rPr lang="en-US" sz="3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葡萄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呢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。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現在我告訴你們、我要向我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葡</a:t>
            </a:r>
          </a:p>
          <a:p>
            <a:pPr marL="342900" lvl="3" indent="-342900"/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 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萄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園怎樣行．我必撤去籬笆、使他被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吞</a:t>
            </a:r>
          </a:p>
          <a:p>
            <a:pPr marL="342900" lvl="3" indent="-342900"/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 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滅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、拆毀牆垣、使他被踐踏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．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我必使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他</a:t>
            </a:r>
          </a:p>
          <a:p>
            <a:pPr marL="342900" lvl="3" indent="-342900"/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 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荒廢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、不再修理、不再鋤刨．荊棘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蒺藜</a:t>
            </a:r>
          </a:p>
          <a:p>
            <a:pPr marL="342900" lvl="3" indent="-342900"/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 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倒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要生長．我也必命雲不降雨在其上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。  </a:t>
            </a:r>
            <a:endParaRPr lang="en-US" sz="3800" b="1" dirty="0">
              <a:solidFill>
                <a:schemeClr val="bg1"/>
              </a:solidFill>
              <a:effectLst>
                <a:outerShdw blurRad="38100" dist="38100" dir="2700000" algn="tl">
                  <a:srgbClr val="000090"/>
                </a:outerShdw>
              </a:effectLst>
              <a:latin typeface="SimHei" charset="0"/>
              <a:ea typeface="SimHei" charset="0"/>
              <a:cs typeface="SimHe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49637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grape and vine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80911" y="221540"/>
            <a:ext cx="8711624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【</a:t>
            </a:r>
            <a:r>
              <a:rPr lang="zh-TW" alt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以賽亞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書 5:</a:t>
            </a:r>
            <a:r>
              <a:rPr lang="zh-TW" altLang="zh-TW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7</a:t>
            </a: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】</a:t>
            </a:r>
          </a:p>
          <a:p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90"/>
                </a:outerShdw>
              </a:effectLst>
              <a:latin typeface="SimHei" charset="0"/>
              <a:ea typeface="SimHei" charset="0"/>
              <a:cs typeface="SimHei" charset="0"/>
            </a:endParaRPr>
          </a:p>
          <a:p>
            <a:pPr marL="342900" lvl="3" indent="-342900"/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 </a:t>
            </a:r>
            <a:r>
              <a:rPr lang="en-US" sz="3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萬軍之耶和華的葡萄園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、就是</a:t>
            </a:r>
            <a:r>
              <a:rPr lang="en-US" sz="3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以色列</a:t>
            </a:r>
          </a:p>
          <a:p>
            <a:pPr marL="342900" lvl="3" indent="-342900"/>
            <a:r>
              <a:rPr lang="en-US" sz="3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 </a:t>
            </a:r>
            <a:r>
              <a:rPr lang="en-US" sz="3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家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、他所喜愛的樹、就是猶大人．他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指</a:t>
            </a:r>
          </a:p>
          <a:p>
            <a:pPr marL="342900" lvl="3" indent="-342900"/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 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望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的是</a:t>
            </a:r>
            <a:r>
              <a:rPr lang="en-US" sz="3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公平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、誰知倒有</a:t>
            </a:r>
            <a:r>
              <a:rPr lang="en-US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暴虐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．指望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的是</a:t>
            </a:r>
          </a:p>
          <a:p>
            <a:pPr marL="342900" lvl="3" indent="-342900"/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 </a:t>
            </a:r>
            <a:r>
              <a:rPr lang="en-US" sz="3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公義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、誰知倒有</a:t>
            </a:r>
            <a:r>
              <a:rPr lang="en-US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冤聲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。 </a:t>
            </a:r>
          </a:p>
        </p:txBody>
      </p:sp>
    </p:spTree>
    <p:extLst>
      <p:ext uri="{BB962C8B-B14F-4D97-AF65-F5344CB8AC3E}">
        <p14:creationId xmlns:p14="http://schemas.microsoft.com/office/powerpoint/2010/main" val="13517402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grape and vine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80911" y="448803"/>
            <a:ext cx="8711624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【</a:t>
            </a:r>
            <a:r>
              <a:rPr lang="zh-TW" alt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約翰福音</a:t>
            </a: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 </a:t>
            </a:r>
            <a:r>
              <a:rPr lang="en-US" altLang="zh-TW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1</a:t>
            </a:r>
            <a:r>
              <a:rPr lang="zh-TW" altLang="zh-TW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5</a:t>
            </a: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:</a:t>
            </a:r>
            <a:r>
              <a:rPr lang="en-US" altLang="zh-TW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1</a:t>
            </a:r>
            <a:r>
              <a:rPr lang="zh-TW" alt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～</a:t>
            </a:r>
            <a:r>
              <a:rPr lang="zh-TW" altLang="zh-TW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2</a:t>
            </a: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】</a:t>
            </a:r>
          </a:p>
          <a:p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90"/>
                </a:outerShdw>
              </a:effectLst>
              <a:latin typeface="SimHei" charset="0"/>
              <a:ea typeface="SimHei" charset="0"/>
              <a:cs typeface="SimHei" charset="0"/>
            </a:endParaRPr>
          </a:p>
          <a:p>
            <a:pPr marL="342900" lvl="1" indent="-342900"/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 </a:t>
            </a: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我是</a:t>
            </a:r>
            <a:r>
              <a:rPr lang="en-US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真葡萄樹</a:t>
            </a: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、我父是</a:t>
            </a:r>
            <a:r>
              <a:rPr lang="en-US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栽培的</a:t>
            </a:r>
            <a:r>
              <a:rPr lang="zh-TW" altLang="en-US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人</a:t>
            </a:r>
            <a:r>
              <a:rPr lang="zh-TW" alt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。</a:t>
            </a: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凡</a:t>
            </a:r>
          </a:p>
          <a:p>
            <a:pPr marL="342900" lvl="1" indent="-342900"/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 </a:t>
            </a:r>
            <a:r>
              <a:rPr lang="en-US" sz="4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屬</a:t>
            </a:r>
            <a:r>
              <a:rPr lang="en-US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我不結果子的枝子</a:t>
            </a: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、他就</a:t>
            </a:r>
            <a:r>
              <a:rPr lang="en-US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剪去</a:t>
            </a: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．</a:t>
            </a: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凡</a:t>
            </a:r>
          </a:p>
          <a:p>
            <a:pPr marL="342900" lvl="1" indent="-342900"/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 </a:t>
            </a:r>
            <a:r>
              <a:rPr lang="en-US" sz="4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結果</a:t>
            </a:r>
            <a:r>
              <a:rPr lang="en-US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子的</a:t>
            </a: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、他就</a:t>
            </a:r>
            <a:r>
              <a:rPr lang="en-US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修理乾淨</a:t>
            </a: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、使枝子</a:t>
            </a: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結</a:t>
            </a:r>
          </a:p>
          <a:p>
            <a:pPr marL="342900" lvl="1" indent="-342900"/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 </a:t>
            </a: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果子</a:t>
            </a: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更多</a:t>
            </a: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。</a:t>
            </a:r>
            <a:endParaRPr lang="en-US" sz="4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90"/>
                </a:outerShdw>
              </a:effectLst>
              <a:latin typeface="SimHei" charset="0"/>
              <a:ea typeface="SimHei" charset="0"/>
              <a:cs typeface="SimHe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70487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golden grape fine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684" y="467895"/>
            <a:ext cx="7927474" cy="584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00484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grape and vine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80911" y="448803"/>
            <a:ext cx="8711624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【</a:t>
            </a:r>
            <a:r>
              <a:rPr lang="zh-TW" alt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約翰福音</a:t>
            </a: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 </a:t>
            </a:r>
            <a:r>
              <a:rPr lang="en-US" altLang="zh-TW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1</a:t>
            </a:r>
            <a:r>
              <a:rPr lang="zh-TW" altLang="zh-TW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5</a:t>
            </a: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:</a:t>
            </a:r>
            <a:r>
              <a:rPr lang="en-US" altLang="zh-TW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1</a:t>
            </a:r>
            <a:r>
              <a:rPr lang="zh-TW" alt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～</a:t>
            </a:r>
            <a:r>
              <a:rPr lang="zh-TW" altLang="zh-TW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2</a:t>
            </a: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】</a:t>
            </a:r>
          </a:p>
          <a:p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90"/>
                </a:outerShdw>
              </a:effectLst>
              <a:latin typeface="SimHei" charset="0"/>
              <a:ea typeface="SimHei" charset="0"/>
              <a:cs typeface="SimHei" charset="0"/>
            </a:endParaRPr>
          </a:p>
          <a:p>
            <a:pPr marL="342900" lvl="1" indent="-342900"/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 </a:t>
            </a: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我是</a:t>
            </a:r>
            <a:r>
              <a:rPr lang="en-US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真葡萄樹</a:t>
            </a: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、我父是</a:t>
            </a:r>
            <a:r>
              <a:rPr lang="en-US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栽培的</a:t>
            </a:r>
            <a:r>
              <a:rPr lang="zh-TW" altLang="en-US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人</a:t>
            </a:r>
            <a:r>
              <a:rPr lang="zh-TW" alt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。</a:t>
            </a: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凡</a:t>
            </a:r>
          </a:p>
          <a:p>
            <a:pPr marL="342900" lvl="1" indent="-342900"/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 </a:t>
            </a:r>
            <a:r>
              <a:rPr lang="en-US" sz="4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屬</a:t>
            </a:r>
            <a:r>
              <a:rPr lang="en-US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我不結果子的枝子</a:t>
            </a: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、他就</a:t>
            </a:r>
            <a:r>
              <a:rPr lang="en-US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剪去</a:t>
            </a: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．</a:t>
            </a: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凡</a:t>
            </a:r>
          </a:p>
          <a:p>
            <a:pPr marL="342900" lvl="1" indent="-342900"/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 </a:t>
            </a:r>
            <a:r>
              <a:rPr lang="en-US" sz="4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結果</a:t>
            </a:r>
            <a:r>
              <a:rPr lang="en-US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子的</a:t>
            </a: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、他就</a:t>
            </a:r>
            <a:r>
              <a:rPr lang="en-US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修理乾淨</a:t>
            </a: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、使枝子</a:t>
            </a: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結</a:t>
            </a:r>
          </a:p>
          <a:p>
            <a:pPr marL="342900" lvl="1" indent="-342900"/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 </a:t>
            </a: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果子</a:t>
            </a: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更多</a:t>
            </a: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。</a:t>
            </a:r>
            <a:endParaRPr lang="en-US" sz="4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90"/>
                </a:outerShdw>
              </a:effectLst>
              <a:latin typeface="SimHei" charset="0"/>
              <a:ea typeface="SimHei" charset="0"/>
              <a:cs typeface="SimHe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75131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grape and vine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16470" y="1207596"/>
            <a:ext cx="8711624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marL="0" lvl="2" algn="ctr" defTabSz="91440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6462"/>
              </a:buClr>
              <a:buSzPct val="65000"/>
            </a:pPr>
            <a:r>
              <a:rPr lang="zh-TW" altLang="en-US" sz="10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多結果子</a:t>
            </a:r>
            <a:r>
              <a:rPr lang="zh-TW" altLang="en-US" sz="10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（</a:t>
            </a:r>
            <a:r>
              <a:rPr lang="zh-TW" altLang="zh-TW" sz="10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1</a:t>
            </a:r>
            <a:r>
              <a:rPr lang="zh-TW" altLang="en-US" sz="10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）</a:t>
            </a:r>
            <a:endParaRPr lang="en-US" altLang="zh-TW" sz="10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90"/>
                </a:outerShdw>
              </a:effectLst>
              <a:latin typeface="SimHei" charset="0"/>
              <a:ea typeface="SimHei" charset="0"/>
              <a:cs typeface="SimHe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51782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grape and vine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16470" y="699597"/>
            <a:ext cx="8711624" cy="5324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marL="0" lvl="2" algn="ctr" defTabSz="91440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6462"/>
              </a:buClr>
              <a:buSzPct val="65000"/>
            </a:pPr>
            <a:r>
              <a:rPr lang="zh-TW" altLang="en-US" sz="7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四種狀態</a:t>
            </a:r>
            <a:endParaRPr lang="en-US" altLang="zh-TW" sz="7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90"/>
                </a:outerShdw>
              </a:effectLst>
              <a:latin typeface="SimHei" charset="0"/>
              <a:ea typeface="SimHei" charset="0"/>
              <a:cs typeface="SimHei" charset="0"/>
            </a:endParaRPr>
          </a:p>
          <a:p>
            <a:pPr marL="0" lvl="2" algn="ctr" defTabSz="91440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6462"/>
              </a:buClr>
              <a:buSzPct val="65000"/>
            </a:pPr>
            <a:endParaRPr lang="en-US" altLang="zh-TW" sz="3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90"/>
                </a:outerShdw>
              </a:effectLst>
              <a:latin typeface="SimHei" charset="0"/>
              <a:ea typeface="SimHei" charset="0"/>
              <a:cs typeface="SimHei" charset="0"/>
            </a:endParaRPr>
          </a:p>
          <a:p>
            <a:pPr marL="1143000" lvl="2" indent="-1143000" algn="ctr" defTabSz="914400" eaLnBrk="1" fontAlgn="base" hangingPunct="1">
              <a:spcBef>
                <a:spcPct val="0"/>
              </a:spcBef>
              <a:spcAft>
                <a:spcPct val="0"/>
              </a:spcAft>
              <a:buSzPct val="100000"/>
              <a:buFont typeface="Arial"/>
              <a:buChar char="•"/>
            </a:pPr>
            <a:r>
              <a:rPr lang="zh-TW" altLang="en-US" sz="6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不結果子</a:t>
            </a:r>
            <a:endParaRPr lang="en-US" sz="6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90"/>
                </a:outerShdw>
              </a:effectLst>
              <a:latin typeface="SimHei" charset="0"/>
              <a:ea typeface="SimHei" charset="0"/>
              <a:cs typeface="SimHei" charset="0"/>
            </a:endParaRPr>
          </a:p>
          <a:p>
            <a:pPr marL="1143000" lvl="2" indent="-1143000" algn="ctr" defTabSz="914400" eaLnBrk="1" fontAlgn="base" hangingPunct="1">
              <a:spcBef>
                <a:spcPct val="0"/>
              </a:spcBef>
              <a:spcAft>
                <a:spcPct val="0"/>
              </a:spcAft>
              <a:buSzPct val="100000"/>
              <a:buFont typeface="Arial"/>
              <a:buChar char="•"/>
            </a:pPr>
            <a:r>
              <a:rPr lang="zh-TW" altLang="en-US" sz="6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少結果子</a:t>
            </a:r>
          </a:p>
          <a:p>
            <a:pPr marL="1143000" lvl="2" indent="-1143000" algn="ctr" defTabSz="914400" eaLnBrk="1" fontAlgn="base" hangingPunct="1">
              <a:spcBef>
                <a:spcPct val="0"/>
              </a:spcBef>
              <a:spcAft>
                <a:spcPct val="0"/>
              </a:spcAft>
              <a:buSzPct val="100000"/>
              <a:buFont typeface="Arial"/>
              <a:buChar char="•"/>
            </a:pPr>
            <a:r>
              <a:rPr lang="zh-TW" altLang="en-US" sz="6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多結果子</a:t>
            </a:r>
            <a:endParaRPr lang="en-US" altLang="zh-TW" sz="6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90"/>
                </a:outerShdw>
              </a:effectLst>
              <a:latin typeface="SimHei" charset="0"/>
              <a:ea typeface="SimHei" charset="0"/>
              <a:cs typeface="SimHei" charset="0"/>
            </a:endParaRPr>
          </a:p>
          <a:p>
            <a:pPr marL="1143000" lvl="2" indent="-1143000" algn="ctr" defTabSz="914400" eaLnBrk="1" fontAlgn="base" hangingPunct="1">
              <a:spcBef>
                <a:spcPct val="0"/>
              </a:spcBef>
              <a:spcAft>
                <a:spcPct val="0"/>
              </a:spcAft>
              <a:buSzPct val="100000"/>
              <a:buFont typeface="Arial"/>
              <a:buChar char="•"/>
            </a:pPr>
            <a:r>
              <a:rPr lang="zh-TW" altLang="en-US" sz="6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更多果子</a:t>
            </a:r>
            <a:endParaRPr lang="en-US" altLang="zh-TW" sz="6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90"/>
                </a:outerShdw>
              </a:effectLst>
              <a:latin typeface="SimHei" charset="0"/>
              <a:ea typeface="SimHei" charset="0"/>
              <a:cs typeface="SimHe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87079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grape and vine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16470" y="699597"/>
            <a:ext cx="8711624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marL="0" lvl="2" algn="ctr" defTabSz="91440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6462"/>
              </a:buClr>
              <a:buSzPct val="65000"/>
            </a:pPr>
            <a:r>
              <a:rPr lang="zh-TW" altLang="en-US" sz="7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兩種工作</a:t>
            </a:r>
            <a:endParaRPr lang="en-US" altLang="zh-TW" sz="7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90"/>
                </a:outerShdw>
              </a:effectLst>
              <a:latin typeface="SimHei" charset="0"/>
              <a:ea typeface="SimHei" charset="0"/>
              <a:cs typeface="SimHei" charset="0"/>
            </a:endParaRPr>
          </a:p>
          <a:p>
            <a:pPr marL="0" lvl="2" algn="ctr" defTabSz="91440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6462"/>
              </a:buClr>
              <a:buSzPct val="65000"/>
            </a:pPr>
            <a:endParaRPr lang="en-US" altLang="zh-TW" sz="3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90"/>
                </a:outerShdw>
              </a:effectLst>
              <a:latin typeface="SimHei" charset="0"/>
              <a:ea typeface="SimHei" charset="0"/>
              <a:cs typeface="SimHei" charset="0"/>
            </a:endParaRPr>
          </a:p>
          <a:p>
            <a:pPr marL="1143000" lvl="2" indent="-1143000" algn="ctr" defTabSz="914400" eaLnBrk="1" fontAlgn="base" hangingPunct="1">
              <a:spcBef>
                <a:spcPct val="0"/>
              </a:spcBef>
              <a:spcAft>
                <a:spcPct val="0"/>
              </a:spcAft>
              <a:buSzPct val="100000"/>
              <a:buFont typeface="Arial"/>
              <a:buChar char="•"/>
            </a:pPr>
            <a:r>
              <a:rPr lang="zh-TW" altLang="en-US" sz="7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剪去</a:t>
            </a:r>
          </a:p>
          <a:p>
            <a:pPr marL="1143000" lvl="2" indent="-1143000" algn="ctr" defTabSz="914400" eaLnBrk="1" fontAlgn="base" hangingPunct="1">
              <a:spcBef>
                <a:spcPct val="0"/>
              </a:spcBef>
              <a:spcAft>
                <a:spcPct val="0"/>
              </a:spcAft>
              <a:buSzPct val="100000"/>
              <a:buFont typeface="Arial"/>
              <a:buChar char="•"/>
            </a:pPr>
            <a:r>
              <a:rPr lang="zh-TW" altLang="en-US" sz="7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修剪</a:t>
            </a:r>
            <a:endParaRPr lang="en-US" altLang="zh-TW" sz="7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90"/>
                </a:outerShdw>
              </a:effectLst>
              <a:latin typeface="SimHei" charset="0"/>
              <a:ea typeface="SimHei" charset="0"/>
              <a:cs typeface="SimHe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068199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grape and vine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16470" y="1207596"/>
            <a:ext cx="8711624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marL="0" lvl="2" algn="ctr" defTabSz="91440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6462"/>
              </a:buClr>
              <a:buSzPct val="65000"/>
            </a:pPr>
            <a:r>
              <a:rPr lang="zh-TW" altLang="en-US" sz="8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神的期盼為何？</a:t>
            </a:r>
            <a:endParaRPr lang="en-US" altLang="zh-TW" sz="8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90"/>
                </a:outerShdw>
              </a:effectLst>
              <a:latin typeface="SimHei" charset="0"/>
              <a:ea typeface="SimHei" charset="0"/>
              <a:cs typeface="SimHe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388987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grapes1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211" y="1256631"/>
            <a:ext cx="3970421" cy="5186947"/>
          </a:xfrm>
          <a:prstGeom prst="rect">
            <a:avLst/>
          </a:prstGeom>
        </p:spPr>
      </p:pic>
      <p:pic>
        <p:nvPicPr>
          <p:cNvPr id="3" name="Picture 2" descr="grapes2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2421" y="1256631"/>
            <a:ext cx="4090737" cy="5186948"/>
          </a:xfrm>
          <a:prstGeom prst="rect">
            <a:avLst/>
          </a:prstGeom>
        </p:spPr>
      </p:pic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34211" y="124754"/>
            <a:ext cx="8711624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marL="0" lvl="2" algn="ctr" defTabSz="91440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6462"/>
              </a:buClr>
              <a:buSzPct val="65000"/>
            </a:pPr>
            <a:r>
              <a:rPr lang="zh-TW" altLang="en-US" sz="7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以實各葡萄</a:t>
            </a:r>
            <a:endParaRPr lang="en-US" altLang="zh-TW" sz="7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90"/>
                </a:outerShdw>
              </a:effectLst>
              <a:latin typeface="SimHei" charset="0"/>
              <a:ea typeface="SimHei" charset="0"/>
              <a:cs typeface="SimHe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913911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grape and vine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16470" y="953597"/>
            <a:ext cx="8711624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marL="0" lvl="2" algn="ctr" defTabSz="91440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6462"/>
              </a:buClr>
              <a:buSzPct val="65000"/>
            </a:pPr>
            <a:r>
              <a:rPr lang="zh-TW" altLang="en-US" sz="7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隨時的連結</a:t>
            </a:r>
            <a:endParaRPr lang="en-US" altLang="zh-TW" sz="7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90"/>
                </a:outerShdw>
              </a:effectLst>
              <a:latin typeface="SimHei" charset="0"/>
              <a:ea typeface="SimHei" charset="0"/>
              <a:cs typeface="SimHei" charset="0"/>
            </a:endParaRPr>
          </a:p>
          <a:p>
            <a:pPr marL="0" lvl="2" algn="ctr" defTabSz="91440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6462"/>
              </a:buClr>
              <a:buSzPct val="65000"/>
            </a:pPr>
            <a:endParaRPr lang="en-US" altLang="zh-TW" sz="3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90"/>
                </a:outerShdw>
              </a:effectLst>
              <a:latin typeface="SimHei" charset="0"/>
              <a:ea typeface="SimHei" charset="0"/>
              <a:cs typeface="SimHei" charset="0"/>
            </a:endParaRPr>
          </a:p>
          <a:p>
            <a:pPr marL="1143000" lvl="2" indent="-1143000" algn="ctr" defTabSz="914400" eaLnBrk="1" fontAlgn="base" hangingPunct="1">
              <a:spcBef>
                <a:spcPct val="0"/>
              </a:spcBef>
              <a:spcAft>
                <a:spcPct val="0"/>
              </a:spcAft>
              <a:buSzPct val="100000"/>
              <a:buFont typeface="Arial"/>
              <a:buChar char="•"/>
            </a:pPr>
            <a:r>
              <a:rPr lang="en-US" sz="6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意志</a:t>
            </a:r>
            <a:r>
              <a:rPr lang="en-US" altLang="zh-TW" sz="6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/</a:t>
            </a:r>
            <a:r>
              <a:rPr lang="en-US" sz="6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選擇</a:t>
            </a:r>
            <a:r>
              <a:rPr lang="en-US" altLang="zh-TW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/</a:t>
            </a:r>
            <a:r>
              <a:rPr lang="en-US" sz="6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決定</a:t>
            </a:r>
            <a:r>
              <a:rPr lang="zh-TW" altLang="en-US" sz="6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都</a:t>
            </a:r>
            <a:r>
              <a:rPr lang="en-US" sz="6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與   </a:t>
            </a:r>
          </a:p>
          <a:p>
            <a:pPr marL="0" lvl="2" algn="ctr" defTabSz="914400" eaLnBrk="1" fontAlgn="base" hangingPunct="1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n-US" sz="6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	 神</a:t>
            </a:r>
            <a:r>
              <a:rPr lang="en-US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的</a:t>
            </a:r>
            <a:r>
              <a:rPr lang="en-US" sz="6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心意</a:t>
            </a:r>
            <a:r>
              <a:rPr lang="en-US" altLang="zh-TW" sz="6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/</a:t>
            </a:r>
            <a:r>
              <a:rPr lang="en-US" sz="60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目標對齊</a:t>
            </a:r>
            <a:endParaRPr lang="en-US" sz="6000" b="1" dirty="0">
              <a:solidFill>
                <a:schemeClr val="bg1"/>
              </a:solidFill>
              <a:effectLst>
                <a:outerShdw blurRad="38100" dist="38100" dir="2700000" algn="tl">
                  <a:srgbClr val="000090"/>
                </a:outerShdw>
              </a:effectLst>
              <a:latin typeface="SimHei" charset="0"/>
              <a:ea typeface="SimHei" charset="0"/>
              <a:cs typeface="SimHe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632385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grape and vine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16470" y="953597"/>
            <a:ext cx="8711624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marL="0" lvl="2" algn="ctr" defTabSz="91440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6462"/>
              </a:buClr>
              <a:buSzPct val="65000"/>
            </a:pPr>
            <a:r>
              <a:rPr lang="zh-TW" altLang="en-US" sz="7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安靜的依靠</a:t>
            </a:r>
            <a:endParaRPr lang="en-US" altLang="zh-TW" sz="7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90"/>
                </a:outerShdw>
              </a:effectLst>
              <a:latin typeface="SimHei" charset="0"/>
              <a:ea typeface="SimHei" charset="0"/>
              <a:cs typeface="SimHei" charset="0"/>
            </a:endParaRPr>
          </a:p>
          <a:p>
            <a:pPr marL="0" lvl="2" algn="ctr" defTabSz="91440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6462"/>
              </a:buClr>
              <a:buSzPct val="65000"/>
            </a:pPr>
            <a:endParaRPr lang="en-US" altLang="zh-TW" sz="3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90"/>
                </a:outerShdw>
              </a:effectLst>
              <a:latin typeface="SimHei" charset="0"/>
              <a:ea typeface="SimHei" charset="0"/>
              <a:cs typeface="SimHei" charset="0"/>
            </a:endParaRPr>
          </a:p>
          <a:p>
            <a:pPr marL="1143000" lvl="2" indent="-1143000" algn="ctr" defTabSz="914400" eaLnBrk="1" fontAlgn="base" hangingPunct="1">
              <a:spcBef>
                <a:spcPct val="0"/>
              </a:spcBef>
              <a:spcAft>
                <a:spcPct val="0"/>
              </a:spcAft>
              <a:buSzPct val="100000"/>
              <a:buFont typeface="Arial"/>
              <a:buChar char="•"/>
            </a:pPr>
            <a:r>
              <a:rPr lang="en-US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安靜不用</a:t>
            </a:r>
            <a:r>
              <a:rPr lang="en-US" sz="6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力</a:t>
            </a:r>
          </a:p>
          <a:p>
            <a:pPr marL="1143000" lvl="2" indent="-1143000" algn="ctr" defTabSz="914400" eaLnBrk="1" fontAlgn="base" hangingPunct="1">
              <a:spcBef>
                <a:spcPct val="0"/>
              </a:spcBef>
              <a:spcAft>
                <a:spcPct val="0"/>
              </a:spcAft>
              <a:buSzPct val="100000"/>
              <a:buFont typeface="Arial"/>
              <a:buChar char="•"/>
            </a:pPr>
            <a:r>
              <a:rPr lang="en-US" sz="6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安息</a:t>
            </a:r>
            <a:r>
              <a:rPr lang="en-US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不</a:t>
            </a:r>
            <a:r>
              <a:rPr lang="en-US" sz="6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急躁</a:t>
            </a:r>
          </a:p>
          <a:p>
            <a:pPr marL="1143000" lvl="2" indent="-1143000" algn="ctr" defTabSz="914400" eaLnBrk="1" fontAlgn="base" hangingPunct="1">
              <a:spcBef>
                <a:spcPct val="0"/>
              </a:spcBef>
              <a:spcAft>
                <a:spcPct val="0"/>
              </a:spcAft>
              <a:buSzPct val="100000"/>
              <a:buFont typeface="Arial"/>
              <a:buChar char="•"/>
            </a:pPr>
            <a:r>
              <a:rPr lang="en-US" sz="6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順服</a:t>
            </a:r>
            <a:r>
              <a:rPr lang="en-US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無己</a:t>
            </a:r>
            <a:r>
              <a:rPr lang="en-US" sz="6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意</a:t>
            </a:r>
            <a:endParaRPr lang="en-US" sz="6000" b="1" dirty="0">
              <a:solidFill>
                <a:schemeClr val="bg1"/>
              </a:solidFill>
              <a:effectLst>
                <a:outerShdw blurRad="38100" dist="38100" dir="2700000" algn="tl">
                  <a:srgbClr val="000090"/>
                </a:outerShdw>
              </a:effectLst>
              <a:latin typeface="SimHei" charset="0"/>
              <a:ea typeface="SimHei" charset="0"/>
              <a:cs typeface="SimHe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484877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grapes1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211" y="1256631"/>
            <a:ext cx="3970421" cy="5186947"/>
          </a:xfrm>
          <a:prstGeom prst="rect">
            <a:avLst/>
          </a:prstGeom>
        </p:spPr>
      </p:pic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34211" y="124754"/>
            <a:ext cx="8711624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marL="0" lvl="2" algn="ctr" defTabSz="91440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6462"/>
              </a:buClr>
              <a:buSzPct val="65000"/>
            </a:pPr>
            <a:r>
              <a:rPr lang="zh-TW" altLang="en-US" sz="70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你的目標是</a:t>
            </a:r>
            <a:r>
              <a:rPr lang="zh-TW" altLang="en-US" sz="70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什麼</a:t>
            </a:r>
            <a:r>
              <a:rPr lang="zh-TW" altLang="en-US" sz="70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？</a:t>
            </a:r>
            <a:endParaRPr lang="en-US" altLang="zh-TW" sz="7000" b="1" dirty="0" smtClean="0">
              <a:solidFill>
                <a:prstClr val="white"/>
              </a:solidFill>
              <a:effectLst>
                <a:outerShdw blurRad="38100" dist="38100" dir="2700000" algn="tl">
                  <a:srgbClr val="000090"/>
                </a:outerShdw>
              </a:effectLst>
              <a:latin typeface="SimHei" charset="0"/>
              <a:ea typeface="SimHei" charset="0"/>
              <a:cs typeface="SimHei" charset="0"/>
            </a:endParaRPr>
          </a:p>
        </p:txBody>
      </p:sp>
      <p:pic>
        <p:nvPicPr>
          <p:cNvPr id="4" name="Picture 3" descr="枯乾枝子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7778" y="1294306"/>
            <a:ext cx="3965222" cy="5149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702112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聖靈果子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842" y="481263"/>
            <a:ext cx="8087895" cy="5948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962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grape and vine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80911" y="448803"/>
            <a:ext cx="8711624" cy="59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【</a:t>
            </a:r>
            <a:r>
              <a:rPr lang="zh-TW" alt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約翰福音</a:t>
            </a: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 </a:t>
            </a:r>
            <a:r>
              <a:rPr lang="en-US" altLang="zh-TW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1</a:t>
            </a:r>
            <a:r>
              <a:rPr lang="zh-TW" altLang="zh-TW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5</a:t>
            </a: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:</a:t>
            </a:r>
            <a:r>
              <a:rPr lang="en-US" altLang="zh-TW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1</a:t>
            </a:r>
            <a:r>
              <a:rPr lang="zh-TW" alt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～</a:t>
            </a:r>
            <a:r>
              <a:rPr lang="zh-TW" altLang="zh-TW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4</a:t>
            </a: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】</a:t>
            </a:r>
          </a:p>
          <a:p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90"/>
                </a:outerShdw>
              </a:effectLst>
              <a:latin typeface="SimHei" charset="0"/>
              <a:ea typeface="SimHei" charset="0"/>
              <a:cs typeface="SimHei" charset="0"/>
            </a:endParaRPr>
          </a:p>
          <a:p>
            <a:pPr marL="342900" lvl="1" indent="-342900"/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 </a:t>
            </a:r>
            <a:r>
              <a:rPr lang="en-US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我是真葡萄樹</a:t>
            </a: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、</a:t>
            </a:r>
            <a:r>
              <a:rPr lang="en-US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我父是</a:t>
            </a:r>
            <a:r>
              <a:rPr lang="en-US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栽培的</a:t>
            </a:r>
            <a:r>
              <a:rPr lang="zh-TW" altLang="en-US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人</a:t>
            </a:r>
            <a:r>
              <a:rPr lang="zh-TW" alt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。</a:t>
            </a: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凡</a:t>
            </a:r>
          </a:p>
          <a:p>
            <a:pPr marL="342900" lvl="1" indent="-342900"/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 </a:t>
            </a:r>
            <a:r>
              <a:rPr lang="en-US" sz="4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屬</a:t>
            </a:r>
            <a:r>
              <a:rPr lang="en-US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我不結果子</a:t>
            </a: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的枝子、他就</a:t>
            </a:r>
            <a:r>
              <a:rPr lang="en-US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剪去</a:t>
            </a: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．</a:t>
            </a: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凡</a:t>
            </a:r>
          </a:p>
          <a:p>
            <a:pPr marL="342900" lvl="1" indent="-342900"/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 </a:t>
            </a:r>
            <a:r>
              <a:rPr lang="en-US" sz="4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結果</a:t>
            </a:r>
            <a:r>
              <a:rPr lang="en-US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子</a:t>
            </a: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的、他就</a:t>
            </a:r>
            <a:r>
              <a:rPr lang="en-US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修理乾淨</a:t>
            </a: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、使枝子</a:t>
            </a:r>
            <a:r>
              <a:rPr lang="en-US" sz="4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結</a:t>
            </a:r>
          </a:p>
          <a:p>
            <a:pPr marL="342900" lvl="1" indent="-342900"/>
            <a:r>
              <a:rPr lang="en-US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 </a:t>
            </a:r>
            <a:r>
              <a:rPr lang="en-US" sz="4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果子</a:t>
            </a:r>
            <a:r>
              <a:rPr lang="en-US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更多</a:t>
            </a: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。 現在你們因我講給</a:t>
            </a: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你們</a:t>
            </a:r>
          </a:p>
          <a:p>
            <a:pPr marL="342900" lvl="1" indent="-342900"/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 </a:t>
            </a: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的</a:t>
            </a: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道、已經乾淨了</a:t>
            </a: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。</a:t>
            </a: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你們要常在我</a:t>
            </a: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裡</a:t>
            </a:r>
          </a:p>
          <a:p>
            <a:pPr marL="342900" lvl="1" indent="-342900"/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 </a:t>
            </a: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面</a:t>
            </a: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、我也常在你們裡面。</a:t>
            </a:r>
            <a:r>
              <a:rPr lang="en-US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枝子若</a:t>
            </a:r>
            <a:r>
              <a:rPr lang="en-US" sz="4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不常</a:t>
            </a:r>
          </a:p>
          <a:p>
            <a:pPr marL="342900" lvl="1" indent="-342900"/>
            <a:r>
              <a:rPr lang="en-US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 </a:t>
            </a:r>
            <a:r>
              <a:rPr lang="en-US" sz="4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在</a:t>
            </a:r>
            <a:r>
              <a:rPr lang="en-US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葡萄樹上、自己就不能結果子</a:t>
            </a: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．</a:t>
            </a: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你</a:t>
            </a:r>
          </a:p>
          <a:p>
            <a:pPr marL="342900" lvl="1" indent="-342900"/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 </a:t>
            </a: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們</a:t>
            </a: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若不常在我裡面、也是這樣</a:t>
            </a: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。</a:t>
            </a:r>
            <a:endParaRPr lang="en-US" sz="4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90"/>
                </a:outerShdw>
              </a:effectLst>
              <a:latin typeface="SimHei" charset="0"/>
              <a:ea typeface="SimHei" charset="0"/>
              <a:cs typeface="SimHe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88469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grape and vine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80911" y="221540"/>
            <a:ext cx="8711624" cy="63094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【</a:t>
            </a:r>
            <a:r>
              <a:rPr lang="zh-TW" alt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約翰福音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 </a:t>
            </a:r>
            <a:r>
              <a:rPr lang="en-US" altLang="zh-TW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1</a:t>
            </a:r>
            <a:r>
              <a:rPr lang="zh-TW" altLang="zh-TW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5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:</a:t>
            </a:r>
            <a:r>
              <a:rPr lang="zh-TW" altLang="zh-TW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5</a:t>
            </a:r>
            <a:r>
              <a:rPr lang="zh-TW" alt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～</a:t>
            </a:r>
            <a:r>
              <a:rPr lang="zh-TW" altLang="zh-TW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8</a:t>
            </a: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】</a:t>
            </a:r>
          </a:p>
          <a:p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90"/>
                </a:outerShdw>
              </a:effectLst>
              <a:latin typeface="SimHei" charset="0"/>
              <a:ea typeface="SimHei" charset="0"/>
              <a:cs typeface="SimHei" charset="0"/>
            </a:endParaRPr>
          </a:p>
          <a:p>
            <a:pPr marL="342900" lvl="1" indent="-342900"/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 </a:t>
            </a:r>
            <a:r>
              <a:rPr lang="en-US" sz="3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我是葡萄樹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、</a:t>
            </a:r>
            <a:r>
              <a:rPr lang="en-US" sz="3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你們是枝子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．常在我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裡面</a:t>
            </a:r>
          </a:p>
          <a:p>
            <a:pPr marL="342900" lvl="1" indent="-342900"/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 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的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、我也常在他裡面、這人就多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結果</a:t>
            </a:r>
          </a:p>
          <a:p>
            <a:pPr marL="342900" lvl="1" indent="-342900"/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 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子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．因為離了我、你們就不能作甚麼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。</a:t>
            </a:r>
          </a:p>
          <a:p>
            <a:pPr marL="342900" lvl="1" indent="-342900"/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 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人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若不常在我裡面、就像枝子丟在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外面</a:t>
            </a:r>
          </a:p>
          <a:p>
            <a:pPr marL="342900" lvl="1" indent="-342900"/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 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枯乾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、人拾起來、扔在火裡燒了。 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你</a:t>
            </a:r>
          </a:p>
          <a:p>
            <a:pPr marL="342900" lvl="1" indent="-342900"/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 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們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若常在我裡面、我的話也常在你們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裡</a:t>
            </a:r>
          </a:p>
          <a:p>
            <a:pPr marL="342900" lvl="1" indent="-342900"/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 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面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、凡你們所願意的、祈求就給你們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成</a:t>
            </a:r>
          </a:p>
          <a:p>
            <a:pPr marL="342900" lvl="1" indent="-342900"/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 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就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。</a:t>
            </a:r>
            <a:r>
              <a:rPr lang="en-US" sz="3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你們多結果子、我父就因此得</a:t>
            </a:r>
            <a:r>
              <a:rPr lang="en-US" sz="3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榮</a:t>
            </a:r>
          </a:p>
          <a:p>
            <a:pPr marL="342900" lvl="1" indent="-342900"/>
            <a:r>
              <a:rPr lang="en-US" sz="3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 </a:t>
            </a:r>
            <a:r>
              <a:rPr lang="en-US" sz="3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耀</a:t>
            </a:r>
            <a:r>
              <a:rPr lang="en-US" sz="3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、你們也就是我的門徒了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。 </a:t>
            </a:r>
          </a:p>
        </p:txBody>
      </p:sp>
    </p:spTree>
    <p:extLst>
      <p:ext uri="{BB962C8B-B14F-4D97-AF65-F5344CB8AC3E}">
        <p14:creationId xmlns:p14="http://schemas.microsoft.com/office/powerpoint/2010/main" val="32411663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grape and vine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80911" y="221540"/>
            <a:ext cx="8711624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【</a:t>
            </a:r>
            <a:r>
              <a:rPr lang="zh-TW" alt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約翰福音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 </a:t>
            </a:r>
            <a:r>
              <a:rPr lang="en-US" altLang="zh-TW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1</a:t>
            </a:r>
            <a:r>
              <a:rPr lang="zh-TW" altLang="zh-TW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5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:</a:t>
            </a:r>
            <a:r>
              <a:rPr lang="zh-TW" altLang="zh-TW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1</a:t>
            </a:r>
            <a:r>
              <a:rPr lang="en-US" altLang="zh-TW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6</a:t>
            </a:r>
            <a:r>
              <a:rPr lang="zh-TW" alt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～</a:t>
            </a:r>
            <a:r>
              <a:rPr lang="zh-TW" altLang="zh-TW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1</a:t>
            </a:r>
            <a:r>
              <a:rPr lang="en-US" altLang="zh-TW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7</a:t>
            </a: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】</a:t>
            </a:r>
          </a:p>
          <a:p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90"/>
                </a:outerShdw>
              </a:effectLst>
              <a:latin typeface="SimHei" charset="0"/>
              <a:ea typeface="SimHei" charset="0"/>
              <a:cs typeface="SimHei" charset="0"/>
            </a:endParaRPr>
          </a:p>
          <a:p>
            <a:pPr marL="342900" lvl="1" indent="-342900"/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 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不是你們揀選了我、是我揀選了你們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、</a:t>
            </a:r>
          </a:p>
          <a:p>
            <a:pPr marL="342900" lvl="1" indent="-342900"/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 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並且</a:t>
            </a:r>
            <a:r>
              <a:rPr lang="en-US" sz="3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分派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你們去結果子、叫你們的</a:t>
            </a:r>
            <a:r>
              <a:rPr lang="en-US" sz="3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果子</a:t>
            </a:r>
          </a:p>
          <a:p>
            <a:pPr marL="342900" lvl="1" indent="-342900"/>
            <a:r>
              <a:rPr lang="en-US" sz="3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 </a:t>
            </a:r>
            <a:r>
              <a:rPr lang="en-US" sz="3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常</a:t>
            </a:r>
            <a:r>
              <a:rPr lang="en-US" sz="3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存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．使你們</a:t>
            </a:r>
            <a:r>
              <a:rPr lang="en-US" sz="3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奉我的名、無論向父求</a:t>
            </a:r>
            <a:r>
              <a:rPr lang="en-US" sz="3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甚</a:t>
            </a:r>
          </a:p>
          <a:p>
            <a:pPr marL="342900" lvl="1" indent="-342900"/>
            <a:r>
              <a:rPr lang="en-US" sz="3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 </a:t>
            </a:r>
            <a:r>
              <a:rPr lang="en-US" sz="3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麼</a:t>
            </a:r>
            <a:r>
              <a:rPr lang="en-US" sz="3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、他就賜給你們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。我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這樣吩咐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你們、</a:t>
            </a:r>
          </a:p>
          <a:p>
            <a:pPr marL="342900" lvl="1" indent="-342900"/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 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是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要叫你們</a:t>
            </a:r>
            <a:r>
              <a:rPr lang="en-US" sz="3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彼此相愛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。 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 </a:t>
            </a:r>
            <a:endParaRPr lang="en-US" sz="3800" b="1" dirty="0">
              <a:solidFill>
                <a:schemeClr val="bg1"/>
              </a:solidFill>
              <a:effectLst>
                <a:outerShdw blurRad="38100" dist="38100" dir="2700000" algn="tl">
                  <a:srgbClr val="000090"/>
                </a:outerShdw>
              </a:effectLst>
              <a:latin typeface="SimHei" charset="0"/>
              <a:ea typeface="SimHei" charset="0"/>
              <a:cs typeface="SimHe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39397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grape and vine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80911" y="221540"/>
            <a:ext cx="8711624" cy="4555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【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哥林多前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書 13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: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4</a:t>
            </a:r>
            <a:r>
              <a:rPr lang="zh-TW" alt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～</a:t>
            </a:r>
            <a:r>
              <a:rPr lang="en-US" altLang="zh-TW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8a</a:t>
            </a: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】</a:t>
            </a:r>
          </a:p>
          <a:p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90"/>
                </a:outerShdw>
              </a:effectLst>
              <a:latin typeface="SimHei" charset="0"/>
              <a:ea typeface="SimHei" charset="0"/>
              <a:cs typeface="SimHei" charset="0"/>
            </a:endParaRPr>
          </a:p>
          <a:p>
            <a:pPr marL="342900" lvl="1" indent="-342900"/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 愛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是</a:t>
            </a:r>
            <a:r>
              <a:rPr lang="en-US" sz="3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恆久忍耐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、又</a:t>
            </a:r>
            <a:r>
              <a:rPr lang="en-US" sz="3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有恩慈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．愛是</a:t>
            </a:r>
            <a:r>
              <a:rPr lang="en-US" sz="3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不</a:t>
            </a:r>
            <a:r>
              <a:rPr lang="en-US" sz="3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嫉</a:t>
            </a:r>
          </a:p>
          <a:p>
            <a:pPr marL="342900" lvl="1" indent="-342900"/>
            <a:r>
              <a:rPr lang="en-US" sz="3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 </a:t>
            </a:r>
            <a:r>
              <a:rPr lang="en-US" sz="3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妒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．愛是</a:t>
            </a:r>
            <a:r>
              <a:rPr lang="en-US" sz="3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不自誇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．</a:t>
            </a:r>
            <a:r>
              <a:rPr lang="en-US" sz="3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不張狂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．</a:t>
            </a:r>
            <a:r>
              <a:rPr lang="en-US" sz="3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不作害羞</a:t>
            </a:r>
            <a:r>
              <a:rPr lang="en-US" sz="3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的</a:t>
            </a:r>
          </a:p>
          <a:p>
            <a:pPr marL="342900" lvl="1" indent="-342900"/>
            <a:r>
              <a:rPr lang="en-US" sz="3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 </a:t>
            </a:r>
            <a:r>
              <a:rPr lang="en-US" sz="3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事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．</a:t>
            </a:r>
            <a:r>
              <a:rPr lang="en-US" sz="3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不求</a:t>
            </a:r>
            <a:r>
              <a:rPr lang="en-US" sz="3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自己的益處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．</a:t>
            </a:r>
            <a:r>
              <a:rPr lang="en-US" sz="3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不輕易發怒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．</a:t>
            </a:r>
            <a:r>
              <a:rPr lang="en-US" sz="3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不</a:t>
            </a:r>
            <a:r>
              <a:rPr lang="en-US" sz="3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計算</a:t>
            </a:r>
            <a:r>
              <a:rPr lang="en-US" sz="3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人的</a:t>
            </a:r>
            <a:r>
              <a:rPr lang="en-US" sz="3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惡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．</a:t>
            </a:r>
            <a:r>
              <a:rPr lang="en-US" sz="3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不喜歡</a:t>
            </a:r>
            <a:r>
              <a:rPr lang="en-US" sz="3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不義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．</a:t>
            </a:r>
            <a:r>
              <a:rPr lang="en-US" sz="3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只喜歡真理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．</a:t>
            </a:r>
            <a:r>
              <a:rPr lang="en-US" sz="3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凡事</a:t>
            </a:r>
            <a:r>
              <a:rPr lang="en-US" sz="3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包容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．</a:t>
            </a:r>
            <a:r>
              <a:rPr lang="en-US" sz="3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凡事相信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．</a:t>
            </a:r>
            <a:r>
              <a:rPr lang="en-US" sz="3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凡事盼望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．</a:t>
            </a:r>
            <a:r>
              <a:rPr lang="en-US" sz="3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凡事</a:t>
            </a:r>
            <a:r>
              <a:rPr lang="en-US" sz="3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忍耐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。愛是</a:t>
            </a:r>
            <a:r>
              <a:rPr lang="en-US" sz="3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永不止息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．</a:t>
            </a:r>
            <a:r>
              <a:rPr lang="en-US" sz="4000" dirty="0"/>
              <a:t> </a:t>
            </a:r>
            <a:r>
              <a:rPr lang="en-US" sz="4000" dirty="0"/>
              <a:t> 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 </a:t>
            </a:r>
            <a:endParaRPr lang="en-US" sz="3800" b="1" dirty="0">
              <a:solidFill>
                <a:schemeClr val="bg1"/>
              </a:solidFill>
              <a:effectLst>
                <a:outerShdw blurRad="38100" dist="38100" dir="2700000" algn="tl">
                  <a:srgbClr val="000090"/>
                </a:outerShdw>
              </a:effectLst>
              <a:latin typeface="SimHei" charset="0"/>
              <a:ea typeface="SimHei" charset="0"/>
              <a:cs typeface="SimHe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08342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grape and vine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80911" y="221540"/>
            <a:ext cx="8711624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【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加拉太書5:22～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23</a:t>
            </a:r>
            <a:r>
              <a:rPr lang="en-US" altLang="zh-TW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a</a:t>
            </a: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】</a:t>
            </a:r>
          </a:p>
          <a:p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90"/>
                </a:outerShdw>
              </a:effectLst>
              <a:latin typeface="SimHei" charset="0"/>
              <a:ea typeface="SimHei" charset="0"/>
              <a:cs typeface="SimHei" charset="0"/>
            </a:endParaRPr>
          </a:p>
          <a:p>
            <a:pPr marL="342900" lvl="1" indent="-342900"/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 聖靈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所結的果子，就是</a:t>
            </a:r>
            <a:r>
              <a:rPr lang="en-US" sz="3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仁愛，喜樂，</a:t>
            </a:r>
            <a:r>
              <a:rPr lang="en-US" sz="3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和</a:t>
            </a:r>
          </a:p>
          <a:p>
            <a:pPr marL="342900" lvl="1" indent="-342900"/>
            <a:r>
              <a:rPr lang="en-US" sz="3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 </a:t>
            </a:r>
            <a:r>
              <a:rPr lang="en-US" sz="3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平</a:t>
            </a:r>
            <a:r>
              <a:rPr lang="en-US" sz="3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，忍耐，恩慈，良善，信實，溫柔</a:t>
            </a:r>
            <a:r>
              <a:rPr lang="en-US" sz="3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，</a:t>
            </a:r>
          </a:p>
          <a:p>
            <a:pPr marL="342900" lvl="1" indent="-342900"/>
            <a:r>
              <a:rPr lang="en-US" sz="3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 </a:t>
            </a:r>
            <a:r>
              <a:rPr lang="en-US" sz="3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節制 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．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  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 </a:t>
            </a:r>
            <a:endParaRPr lang="en-US" sz="3800" b="1" dirty="0">
              <a:solidFill>
                <a:schemeClr val="bg1"/>
              </a:solidFill>
              <a:effectLst>
                <a:outerShdw blurRad="38100" dist="38100" dir="2700000" algn="tl">
                  <a:srgbClr val="000090"/>
                </a:outerShdw>
              </a:effectLst>
              <a:latin typeface="SimHei" charset="0"/>
              <a:ea typeface="SimHei" charset="0"/>
              <a:cs typeface="SimHe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51301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聖靈果子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842" y="481263"/>
            <a:ext cx="8087895" cy="5948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11835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grape and vine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16470" y="1207596"/>
            <a:ext cx="8711624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marL="0" lvl="2" algn="ctr" defTabSz="91440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6462"/>
              </a:buClr>
              <a:buSzPct val="65000"/>
            </a:pPr>
            <a:r>
              <a:rPr lang="zh-TW" altLang="en-US" sz="8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為什麼</a:t>
            </a:r>
            <a:r>
              <a:rPr lang="zh-TW" altLang="en-US" sz="8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用葡萄樹？</a:t>
            </a:r>
            <a:endParaRPr lang="en-US" altLang="zh-TW" sz="8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90"/>
                </a:outerShdw>
              </a:effectLst>
              <a:latin typeface="SimHei" charset="0"/>
              <a:ea typeface="SimHei" charset="0"/>
              <a:cs typeface="SimHe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13581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966</TotalTime>
  <Words>1030</Words>
  <Application>Microsoft Macintosh PowerPoint</Application>
  <PresentationFormat>On-screen Show (4:3)</PresentationFormat>
  <Paragraphs>138</Paragraphs>
  <Slides>27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27</vt:i4>
      </vt:variant>
    </vt:vector>
  </HeadingPairs>
  <TitlesOfParts>
    <vt:vector size="29" baseType="lpstr"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Kai-Di Chi</dc:creator>
  <cp:lastModifiedBy>Kai-Di Chi</cp:lastModifiedBy>
  <cp:revision>21</cp:revision>
  <dcterms:created xsi:type="dcterms:W3CDTF">2018-05-06T00:06:01Z</dcterms:created>
  <dcterms:modified xsi:type="dcterms:W3CDTF">2018-05-06T16:12:40Z</dcterms:modified>
</cp:coreProperties>
</file>