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0"/>
  </p:notesMasterIdLst>
  <p:sldIdLst>
    <p:sldId id="257" r:id="rId3"/>
    <p:sldId id="276" r:id="rId4"/>
    <p:sldId id="259" r:id="rId5"/>
    <p:sldId id="260" r:id="rId6"/>
    <p:sldId id="262" r:id="rId7"/>
    <p:sldId id="261" r:id="rId8"/>
    <p:sldId id="263" r:id="rId9"/>
    <p:sldId id="273" r:id="rId10"/>
    <p:sldId id="264" r:id="rId11"/>
    <p:sldId id="272" r:id="rId12"/>
    <p:sldId id="277" r:id="rId13"/>
    <p:sldId id="278" r:id="rId14"/>
    <p:sldId id="279" r:id="rId15"/>
    <p:sldId id="266" r:id="rId16"/>
    <p:sldId id="267" r:id="rId17"/>
    <p:sldId id="268" r:id="rId18"/>
    <p:sldId id="271" r:id="rId19"/>
    <p:sldId id="274" r:id="rId20"/>
    <p:sldId id="280" r:id="rId21"/>
    <p:sldId id="285" r:id="rId22"/>
    <p:sldId id="287" r:id="rId23"/>
    <p:sldId id="286" r:id="rId24"/>
    <p:sldId id="258" r:id="rId25"/>
    <p:sldId id="282" r:id="rId26"/>
    <p:sldId id="281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6B113-E2FB-884B-8864-947F22B7A586}" type="datetimeFigureOut">
              <a:rPr lang="en-US" smtClean="0"/>
              <a:t>5/5/18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66EEF-0FCE-594F-B2C0-82F239DC2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22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6EEF-0FCE-594F-B2C0-82F239DC2B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0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3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89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7761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655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6111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7524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6935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6708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4491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104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10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886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4446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10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9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6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 smtClean="0"/>
              <a:t>5/5/18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 smtClean="0"/>
              <a:t>5/5/18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4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 smtClean="0"/>
              <a:t>5/5/18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9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8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CDAA-5DC7-A744-9B9B-95DEFA9267EA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75C-274D-8041-9485-D9CAA703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BCDAA-5DC7-A744-9B9B-95DEFA9267EA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EC75C-274D-8041-9485-D9CAA703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9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BCDAA-5DC7-A744-9B9B-95DEFA9267E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EC75C-274D-8041-9485-D9CAA703D7A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659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Relationship Id="rId3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6470" y="472332"/>
            <a:ext cx="871162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復活的生命</a:t>
            </a:r>
            <a:endParaRPr lang="en-US" altLang="zh-TW" sz="7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zh-TW" sz="7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+</a:t>
            </a:r>
            <a:endParaRPr lang="en-US" altLang="zh-TW" sz="7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復活的大能</a:t>
            </a:r>
            <a:endParaRPr lang="en-US" altLang="zh-TW" sz="7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zh-TW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=</a:t>
            </a:r>
            <a:r>
              <a:rPr lang="en-US" altLang="zh-TW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=》</a:t>
            </a:r>
            <a:endParaRPr lang="zh-TW" altLang="en-US" sz="7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多結果子的生命</a:t>
            </a:r>
            <a:endParaRPr lang="en-US" altLang="zh-TW" sz="7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338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6470" y="657263"/>
            <a:ext cx="871162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葡萄樹的特性</a:t>
            </a:r>
            <a:endParaRPr lang="en-US" altLang="zh-TW" sz="7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endParaRPr lang="en-US" altLang="zh-TW" sz="3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zh-TW" alt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生存能力很強</a:t>
            </a:r>
            <a:endParaRPr lang="en-US" altLang="zh-TW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zh-TW" alt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根部吸水能力</a:t>
            </a:r>
            <a:endParaRPr lang="en-US" altLang="zh-TW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zh-TW" alt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樹葉調控能力</a:t>
            </a:r>
            <a:endParaRPr lang="en-US" altLang="zh-TW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zh-TW" alt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結果不受影響</a:t>
            </a:r>
            <a:endParaRPr lang="en-US" altLang="zh-TW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785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911" y="221540"/>
            <a:ext cx="8711624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zh-TW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民數記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13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:</a:t>
            </a:r>
            <a:r>
              <a:rPr lang="en-US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zh-TW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7</a:t>
            </a:r>
            <a:r>
              <a:rPr lang="zh-TW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～</a:t>
            </a:r>
            <a:r>
              <a:rPr lang="en-US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20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</a:p>
          <a:p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342900" lvl="3" indent="-342900"/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摩西打發他們去窺探迦南地、說、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你們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從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南地上山地去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看那地如何、其中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所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住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的民是強是弱、是多是少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所住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之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地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是好是歹、所住之處是營盤是堅城。 </a:t>
            </a:r>
            <a:endParaRPr lang="en-US" sz="3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又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看那地土是肥美、是瘠薄、其中有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樹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木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沒有．你們要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放開膽量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、把那地的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果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子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帶些來．那時正是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葡萄初熟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的時候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13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910" y="221540"/>
            <a:ext cx="8963089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zh-TW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民數記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13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:</a:t>
            </a:r>
            <a:r>
              <a:rPr lang="en-US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23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</a:p>
          <a:p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342900" lvl="3" indent="-342900"/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他們到了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以實各谷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、從那裡砍了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葡萄</a:t>
            </a:r>
          </a:p>
          <a:p>
            <a:pPr marL="342900" lvl="3" indent="-342900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樹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的一枝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、上頭有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一挂葡萄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兩個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人</a:t>
            </a:r>
          </a:p>
          <a:p>
            <a:pPr marL="342900" lvl="3" indent="-342900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用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杠抬著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．又帶了些石榴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和無</a:t>
            </a:r>
            <a:r>
              <a:rPr lang="zh-TW" alt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花果來。</a:t>
            </a:r>
            <a:endParaRPr lang="en-US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200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carry grap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32" y="401053"/>
            <a:ext cx="8168105" cy="598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18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911" y="221540"/>
            <a:ext cx="871162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zh-TW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以賽亞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書 5:</a:t>
            </a:r>
            <a:r>
              <a:rPr lang="en-US" altLang="zh-TW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～3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</a:p>
          <a:p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342900" lvl="3" indent="-342900"/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我要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為我所親愛的唱歌、是我所愛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者的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歌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、論他葡萄園的事。我所親愛的有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葡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萄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園、在肥美的山岡上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他刨挖園子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撿去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石頭、栽種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上等的葡萄樹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、在園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中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蓋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了一座樓、又鑿出壓酒池．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指望結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好</a:t>
            </a:r>
          </a:p>
          <a:p>
            <a:pPr marL="342900" lvl="3" indent="-342900"/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葡萄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、反倒結了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野葡萄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耶路撒冷的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居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民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、和猶大人哪、請你們現今在我與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葡萄園中、斷定是非。 </a:t>
            </a:r>
          </a:p>
        </p:txBody>
      </p:sp>
    </p:spTree>
    <p:extLst>
      <p:ext uri="{BB962C8B-B14F-4D97-AF65-F5344CB8AC3E}">
        <p14:creationId xmlns:p14="http://schemas.microsoft.com/office/powerpoint/2010/main" val="3785367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911" y="221540"/>
            <a:ext cx="8711624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zh-TW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以賽亞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書 5:</a:t>
            </a:r>
            <a:r>
              <a:rPr lang="zh-TW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4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～</a:t>
            </a:r>
            <a:r>
              <a:rPr lang="en-US" altLang="zh-TW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6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</a:p>
          <a:p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342900" lvl="3" indent="-342900"/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我為我葡萄園所作之外、還有甚麼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可作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呢．我指望結好葡萄、怎麼倒結了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野</a:t>
            </a:r>
          </a:p>
          <a:p>
            <a:pPr marL="342900" lvl="3" indent="-342900"/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葡萄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呢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現在我告訴你們、我要向我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葡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萄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園怎樣行．我必撤去籬笆、使他被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吞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滅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、拆毀牆垣、使他被踐踏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我必使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他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荒廢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、不再修理、不再鋤刨．荊棘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蒺藜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倒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要生長．我也必命雲不降雨在其上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  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63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911" y="221540"/>
            <a:ext cx="871162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zh-TW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以賽亞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書 5:</a:t>
            </a:r>
            <a:r>
              <a:rPr lang="zh-TW" altLang="zh-TW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7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</a:p>
          <a:p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342900" lvl="3" indent="-342900"/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萬軍之耶和華的葡萄園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、就是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以色列</a:t>
            </a:r>
          </a:p>
          <a:p>
            <a:pPr marL="342900" lvl="3" indent="-342900"/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家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、他所喜愛的樹、就是猶大人．他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指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望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的是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公平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、誰知倒有</a:t>
            </a: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暴虐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．指望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的是</a:t>
            </a:r>
          </a:p>
          <a:p>
            <a:pPr marL="342900" lvl="3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公義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、誰知倒有</a:t>
            </a: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冤聲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1351740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911" y="448803"/>
            <a:ext cx="871162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約翰福音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zh-TW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5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: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～</a:t>
            </a:r>
            <a:r>
              <a:rPr lang="zh-TW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</a:p>
          <a:p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342900" lvl="1" indent="-34290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我是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真葡萄樹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、我父是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栽培的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人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凡</a:t>
            </a:r>
          </a:p>
          <a:p>
            <a:pPr marL="342900" lvl="1" indent="-342900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屬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我不結果子的枝子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、他就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剪去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凡</a:t>
            </a:r>
          </a:p>
          <a:p>
            <a:pPr marL="342900" lvl="1" indent="-342900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結果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子的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、他就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修理乾淨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、使枝子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結</a:t>
            </a:r>
          </a:p>
          <a:p>
            <a:pPr marL="342900" lvl="1" indent="-342900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果子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更多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048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lden grape fin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4" y="467895"/>
            <a:ext cx="7927474" cy="58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48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911" y="448803"/>
            <a:ext cx="871162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約翰福音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zh-TW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5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: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～</a:t>
            </a:r>
            <a:r>
              <a:rPr lang="zh-TW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</a:p>
          <a:p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342900" lvl="1" indent="-34290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我是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真葡萄樹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、我父是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栽培的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人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凡</a:t>
            </a:r>
          </a:p>
          <a:p>
            <a:pPr marL="342900" lvl="1" indent="-342900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屬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我不結果子的枝子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、他就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剪去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凡</a:t>
            </a:r>
          </a:p>
          <a:p>
            <a:pPr marL="342900" lvl="1" indent="-342900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結果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子的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、他就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修理乾淨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、使枝子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結</a:t>
            </a:r>
          </a:p>
          <a:p>
            <a:pPr marL="342900" lvl="1" indent="-342900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果子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更多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1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6470" y="1207596"/>
            <a:ext cx="871162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多結果子</a:t>
            </a:r>
            <a:r>
              <a:rPr lang="zh-TW" alt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（</a:t>
            </a:r>
            <a:r>
              <a:rPr lang="zh-TW" altLang="zh-TW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zh-TW" alt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）</a:t>
            </a:r>
            <a:endParaRPr lang="en-US" altLang="zh-TW" sz="10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178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6470" y="699597"/>
            <a:ext cx="871162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四種狀態</a:t>
            </a:r>
            <a:endParaRPr lang="en-US" altLang="zh-TW" sz="7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endParaRPr lang="en-US" altLang="zh-TW" sz="3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zh-TW" alt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不結果子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zh-TW" alt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少結果子</a:t>
            </a: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zh-TW" alt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多結果子</a:t>
            </a:r>
            <a:endParaRPr lang="en-US" altLang="zh-TW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zh-TW" alt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更多果子</a:t>
            </a:r>
            <a:endParaRPr lang="en-US" altLang="zh-TW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07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6470" y="699597"/>
            <a:ext cx="871162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兩種工作</a:t>
            </a:r>
            <a:endParaRPr lang="en-US" altLang="zh-TW" sz="7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endParaRPr lang="en-US" altLang="zh-TW" sz="3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zh-TW" alt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剪去</a:t>
            </a: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zh-TW" alt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修剪</a:t>
            </a:r>
            <a:endParaRPr lang="en-US" altLang="zh-TW" sz="7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681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6470" y="1207596"/>
            <a:ext cx="87116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神的期盼為何？</a:t>
            </a:r>
            <a:endParaRPr lang="en-US" altLang="zh-TW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89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es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11" y="1256631"/>
            <a:ext cx="3970421" cy="5186947"/>
          </a:xfrm>
          <a:prstGeom prst="rect">
            <a:avLst/>
          </a:prstGeom>
        </p:spPr>
      </p:pic>
      <p:pic>
        <p:nvPicPr>
          <p:cNvPr id="3" name="Picture 2" descr="grapes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421" y="1256631"/>
            <a:ext cx="4090737" cy="5186948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4211" y="124754"/>
            <a:ext cx="871162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以實各葡萄</a:t>
            </a:r>
            <a:endParaRPr lang="en-US" altLang="zh-TW" sz="7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139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6470" y="953597"/>
            <a:ext cx="871162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隨時的連結</a:t>
            </a:r>
            <a:endParaRPr lang="en-US" altLang="zh-TW" sz="7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endParaRPr lang="en-US" altLang="zh-TW" sz="3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意志</a:t>
            </a:r>
            <a:r>
              <a:rPr lang="en-US" altLang="zh-TW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/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選擇</a:t>
            </a:r>
            <a:r>
              <a:rPr lang="en-US" altLang="zh-TW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/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決定</a:t>
            </a:r>
            <a:r>
              <a:rPr lang="zh-TW" alt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都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與   </a:t>
            </a: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	 神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心意</a:t>
            </a:r>
            <a:r>
              <a:rPr lang="en-US" altLang="zh-TW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/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目標對齊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323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6470" y="953597"/>
            <a:ext cx="871162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安靜的依靠</a:t>
            </a:r>
            <a:endParaRPr lang="en-US" altLang="zh-TW" sz="7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endParaRPr lang="en-US" altLang="zh-TW" sz="3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安靜不用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力</a:t>
            </a: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安息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急躁</a:t>
            </a:r>
          </a:p>
          <a:p>
            <a:pPr marL="1143000" lvl="2" indent="-1143000" algn="ctr" defTabSz="91440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buFont typeface="Arial"/>
              <a:buChar char="•"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順服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無己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意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48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es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11" y="1256631"/>
            <a:ext cx="3970421" cy="5186947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4211" y="124754"/>
            <a:ext cx="871162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你的目標是</a:t>
            </a:r>
            <a:r>
              <a:rPr lang="zh-TW" altLang="en-US" sz="7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什麼</a:t>
            </a:r>
            <a:r>
              <a:rPr lang="zh-TW" altLang="en-US" sz="7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？</a:t>
            </a:r>
            <a:endParaRPr lang="en-US" altLang="zh-TW" sz="7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  <p:pic>
        <p:nvPicPr>
          <p:cNvPr id="4" name="Picture 3" descr="枯乾枝子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78" y="1294306"/>
            <a:ext cx="3965222" cy="51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21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聖靈果子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2" y="481263"/>
            <a:ext cx="8087895" cy="5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6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911" y="448803"/>
            <a:ext cx="871162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約翰福音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zh-TW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5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: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～</a:t>
            </a:r>
            <a:r>
              <a:rPr lang="zh-TW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</a:p>
          <a:p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342900" lvl="1" indent="-34290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我是真葡萄樹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我父是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栽培的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人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凡</a:t>
            </a:r>
          </a:p>
          <a:p>
            <a:pPr marL="342900" lvl="1" indent="-342900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屬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我不結果子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的枝子、他就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剪去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凡</a:t>
            </a:r>
          </a:p>
          <a:p>
            <a:pPr marL="342900" lvl="1" indent="-342900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結果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子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的、他就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修理乾淨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、使枝子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結</a:t>
            </a:r>
          </a:p>
          <a:p>
            <a:pPr marL="342900" lvl="1" indent="-342900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果子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更多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 現在你們因我講給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你們</a:t>
            </a:r>
          </a:p>
          <a:p>
            <a:pPr marL="342900" lvl="1" indent="-342900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道、已經乾淨了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你們要常在我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裡</a:t>
            </a:r>
          </a:p>
          <a:p>
            <a:pPr marL="342900" lvl="1" indent="-342900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面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、我也常在你們裡面。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枝子若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不常</a:t>
            </a:r>
          </a:p>
          <a:p>
            <a:pPr marL="342900" lvl="1" indent="-342900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在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葡萄樹上、自己就不能結果子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你</a:t>
            </a:r>
          </a:p>
          <a:p>
            <a:pPr marL="342900" lvl="1" indent="-342900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們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若不常在我裡面、也是這樣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4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911" y="221540"/>
            <a:ext cx="8711624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zh-TW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約翰福音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zh-TW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5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:</a:t>
            </a:r>
            <a:r>
              <a:rPr lang="zh-TW" altLang="zh-TW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5</a:t>
            </a:r>
            <a:r>
              <a:rPr lang="zh-TW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～</a:t>
            </a:r>
            <a:r>
              <a:rPr lang="zh-TW" altLang="zh-TW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8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</a:p>
          <a:p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342900" lvl="1" indent="-34290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我是葡萄樹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你們是枝子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．常在我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裡面</a:t>
            </a:r>
          </a:p>
          <a:p>
            <a:pPr marL="342900" lvl="1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、我也常在他裡面、這人就多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結果</a:t>
            </a:r>
          </a:p>
          <a:p>
            <a:pPr marL="342900" lvl="1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子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．因為離了我、你們就不能作甚麼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</a:p>
          <a:p>
            <a:pPr marL="342900" lvl="1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人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若不常在我裡面、就像枝子丟在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外面</a:t>
            </a:r>
          </a:p>
          <a:p>
            <a:pPr marL="342900" lvl="1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枯乾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、人拾起來、扔在火裡燒了。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你</a:t>
            </a:r>
          </a:p>
          <a:p>
            <a:pPr marL="342900" lvl="1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們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若常在我裡面、我的話也常在你們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裡</a:t>
            </a:r>
          </a:p>
          <a:p>
            <a:pPr marL="342900" lvl="1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面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、凡你們所願意的、祈求就給你們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成</a:t>
            </a:r>
          </a:p>
          <a:p>
            <a:pPr marL="342900" lvl="1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就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你們多結果子、我父就因此得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榮</a:t>
            </a:r>
          </a:p>
          <a:p>
            <a:pPr marL="342900" lvl="1" indent="-342900"/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耀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、你們也就是我的門徒了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324116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911" y="221540"/>
            <a:ext cx="871162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zh-TW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約翰福音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zh-TW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5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:</a:t>
            </a:r>
            <a:r>
              <a:rPr lang="zh-TW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en-US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6</a:t>
            </a:r>
            <a:r>
              <a:rPr lang="zh-TW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～</a:t>
            </a:r>
            <a:r>
              <a:rPr lang="zh-TW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</a:t>
            </a:r>
            <a:r>
              <a:rPr lang="en-US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7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</a:p>
          <a:p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342900" lvl="1" indent="-34290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不是你們揀選了我、是我揀選了你們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</a:t>
            </a:r>
          </a:p>
          <a:p>
            <a:pPr marL="342900" lvl="1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並且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分派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你們去結果子、叫你們的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果子</a:t>
            </a:r>
          </a:p>
          <a:p>
            <a:pPr marL="342900" lvl="1" indent="-342900"/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常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存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．使你們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奉我的名、無論向父求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甚</a:t>
            </a:r>
          </a:p>
          <a:p>
            <a:pPr marL="342900" lvl="1" indent="-342900"/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麼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、他就賜給你們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。我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這樣吩咐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你們、</a:t>
            </a:r>
          </a:p>
          <a:p>
            <a:pPr marL="342900" lvl="1" indent="-342900"/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是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要叫你們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彼此相愛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3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911" y="221540"/>
            <a:ext cx="8711624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哥林多前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書 13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: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4</a:t>
            </a:r>
            <a:r>
              <a:rPr lang="zh-TW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～</a:t>
            </a:r>
            <a:r>
              <a:rPr lang="en-US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8a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</a:p>
          <a:p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342900" lvl="1" indent="-342900"/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愛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是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恆久忍耐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、又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有恩慈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．愛是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嫉</a:t>
            </a:r>
          </a:p>
          <a:p>
            <a:pPr marL="342900" lvl="1" indent="-342900"/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妒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．愛是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不自誇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不張狂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不作害羞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</a:t>
            </a:r>
          </a:p>
          <a:p>
            <a:pPr marL="342900" lvl="1" indent="-342900"/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事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不求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自己的益處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不輕易發怒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計算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人的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惡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不喜歡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不義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只喜歡真理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凡事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包容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凡事相信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凡事盼望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凡事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忍耐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。愛是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永不止息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4000" dirty="0"/>
              <a:t> </a:t>
            </a:r>
            <a:r>
              <a:rPr lang="en-US" sz="4000" dirty="0"/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834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911" y="221540"/>
            <a:ext cx="87116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加拉太書5:22～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23</a:t>
            </a:r>
            <a:r>
              <a:rPr lang="en-US" altLang="zh-TW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</a:p>
          <a:p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342900" lvl="1" indent="-342900"/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聖靈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所結的果子，就是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仁愛，喜樂，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和</a:t>
            </a:r>
          </a:p>
          <a:p>
            <a:pPr marL="342900" lvl="1" indent="-342900"/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平</a:t>
            </a:r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，忍耐，恩慈，良善，信實，溫柔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，</a:t>
            </a:r>
          </a:p>
          <a:p>
            <a:pPr marL="342900" lvl="1" indent="-342900"/>
            <a:r>
              <a:rPr 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r>
              <a:rPr lang="en-U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節制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 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13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聖靈果子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2" y="481263"/>
            <a:ext cx="8087895" cy="5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8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e and vin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6470" y="1207596"/>
            <a:ext cx="87116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為什麼</a:t>
            </a:r>
            <a:r>
              <a:rPr lang="zh-TW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用葡萄樹？</a:t>
            </a:r>
            <a:endParaRPr lang="en-US" altLang="zh-TW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358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1030</Words>
  <Application>Microsoft Macintosh PowerPoint</Application>
  <PresentationFormat>On-screen Show (4:3)</PresentationFormat>
  <Paragraphs>138</Paragraphs>
  <Slides>27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Kai-Di Chi</dc:creator>
  <cp:lastModifiedBy>Kai-Di Chi</cp:lastModifiedBy>
  <cp:revision>21</cp:revision>
  <dcterms:created xsi:type="dcterms:W3CDTF">2018-05-06T00:06:01Z</dcterms:created>
  <dcterms:modified xsi:type="dcterms:W3CDTF">2018-05-06T16:12:40Z</dcterms:modified>
</cp:coreProperties>
</file>